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8" r:id="rId3"/>
    <p:sldId id="257" r:id="rId4"/>
    <p:sldId id="260" r:id="rId5"/>
    <p:sldId id="259" r:id="rId6"/>
    <p:sldId id="263" r:id="rId7"/>
    <p:sldId id="264" r:id="rId8"/>
    <p:sldId id="262" r:id="rId9"/>
    <p:sldId id="281" r:id="rId10"/>
    <p:sldId id="285" r:id="rId11"/>
    <p:sldId id="266" r:id="rId12"/>
    <p:sldId id="283" r:id="rId13"/>
    <p:sldId id="267" r:id="rId14"/>
    <p:sldId id="284" r:id="rId15"/>
    <p:sldId id="268" r:id="rId16"/>
    <p:sldId id="286" r:id="rId17"/>
    <p:sldId id="270" r:id="rId18"/>
    <p:sldId id="282" r:id="rId19"/>
    <p:sldId id="271" r:id="rId20"/>
    <p:sldId id="272" r:id="rId21"/>
    <p:sldId id="273" r:id="rId22"/>
    <p:sldId id="278" r:id="rId23"/>
    <p:sldId id="274" r:id="rId24"/>
    <p:sldId id="275" r:id="rId25"/>
    <p:sldId id="276" r:id="rId26"/>
    <p:sldId id="277" r:id="rId27"/>
    <p:sldId id="279" r:id="rId28"/>
    <p:sldId id="28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141FE9-04C9-43FC-8722-1E4577A65DE8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FE623F4-8CEF-4A9E-AD1D-58D9E61719DD}">
      <dgm:prSet phldrT="[Текст]" custT="1"/>
      <dgm:spPr/>
      <dgm:t>
        <a:bodyPr/>
        <a:lstStyle/>
        <a:p>
          <a:r>
            <a:rPr lang="uk-UA" sz="4400" b="1" dirty="0" smtClean="0">
              <a:solidFill>
                <a:srgbClr val="FF0000"/>
              </a:solidFill>
            </a:rPr>
            <a:t>Аістята</a:t>
          </a:r>
        </a:p>
        <a:p>
          <a:r>
            <a:rPr lang="uk-UA" sz="2400" b="1" dirty="0" smtClean="0">
              <a:solidFill>
                <a:srgbClr val="FF0000"/>
              </a:solidFill>
            </a:rPr>
            <a:t>(Учнівська рада)</a:t>
          </a:r>
          <a:endParaRPr lang="ru-RU" sz="2400" b="1" dirty="0">
            <a:solidFill>
              <a:srgbClr val="FF0000"/>
            </a:solidFill>
          </a:endParaRPr>
        </a:p>
      </dgm:t>
    </dgm:pt>
    <dgm:pt modelId="{4D1AB75D-54DF-4495-B49C-D9157522364D}" type="parTrans" cxnId="{03356CEB-2870-460D-AB42-BA593C9AD118}">
      <dgm:prSet/>
      <dgm:spPr/>
      <dgm:t>
        <a:bodyPr/>
        <a:lstStyle/>
        <a:p>
          <a:endParaRPr lang="ru-RU"/>
        </a:p>
      </dgm:t>
    </dgm:pt>
    <dgm:pt modelId="{23B22046-46B7-4194-A4CB-249898EFCBFD}" type="sibTrans" cxnId="{03356CEB-2870-460D-AB42-BA593C9AD118}">
      <dgm:prSet/>
      <dgm:spPr/>
      <dgm:t>
        <a:bodyPr/>
        <a:lstStyle/>
        <a:p>
          <a:endParaRPr lang="ru-RU"/>
        </a:p>
      </dgm:t>
    </dgm:pt>
    <dgm:pt modelId="{20558C16-9657-4EBC-9330-378B9E9CD1BF}">
      <dgm:prSet phldrT="[Текст]" custT="1"/>
      <dgm:spPr/>
      <dgm:t>
        <a:bodyPr/>
        <a:lstStyle/>
        <a:p>
          <a:r>
            <a:rPr lang="uk-UA" sz="2000" b="1" dirty="0" smtClean="0">
              <a:solidFill>
                <a:srgbClr val="CC0099"/>
              </a:solidFill>
            </a:rPr>
            <a:t>Спортивний центр</a:t>
          </a:r>
          <a:endParaRPr lang="ru-RU" sz="2000" b="1" dirty="0">
            <a:solidFill>
              <a:srgbClr val="CC0099"/>
            </a:solidFill>
          </a:endParaRPr>
        </a:p>
      </dgm:t>
    </dgm:pt>
    <dgm:pt modelId="{C6A689B4-2316-4C23-A949-45778CEBF0CF}" type="parTrans" cxnId="{8D951A2F-AE1A-4BAC-A1D7-4AD4053399C7}">
      <dgm:prSet/>
      <dgm:spPr/>
      <dgm:t>
        <a:bodyPr/>
        <a:lstStyle/>
        <a:p>
          <a:endParaRPr lang="ru-RU"/>
        </a:p>
      </dgm:t>
    </dgm:pt>
    <dgm:pt modelId="{CBDBEA7A-FFE2-4955-AF58-972914A3A2BF}" type="sibTrans" cxnId="{8D951A2F-AE1A-4BAC-A1D7-4AD4053399C7}">
      <dgm:prSet/>
      <dgm:spPr/>
      <dgm:t>
        <a:bodyPr/>
        <a:lstStyle/>
        <a:p>
          <a:endParaRPr lang="ru-RU"/>
        </a:p>
      </dgm:t>
    </dgm:pt>
    <dgm:pt modelId="{5DFC4221-E0F6-4961-A41E-68AA8C7CDAEF}">
      <dgm:prSet phldrT="[Текст]" custT="1"/>
      <dgm:spPr/>
      <dgm:t>
        <a:bodyPr/>
        <a:lstStyle/>
        <a:p>
          <a:r>
            <a:rPr lang="uk-UA" sz="2000" b="1" dirty="0" smtClean="0">
              <a:solidFill>
                <a:srgbClr val="CC0099"/>
              </a:solidFill>
            </a:rPr>
            <a:t>Навчальний центр</a:t>
          </a:r>
          <a:endParaRPr lang="ru-RU" sz="2000" b="1" dirty="0">
            <a:solidFill>
              <a:srgbClr val="CC0099"/>
            </a:solidFill>
          </a:endParaRPr>
        </a:p>
      </dgm:t>
    </dgm:pt>
    <dgm:pt modelId="{AEDE27FE-1C4E-4635-BC0F-C8C22021F612}" type="parTrans" cxnId="{035C33B1-8A87-4160-A19A-CED9AB013B34}">
      <dgm:prSet/>
      <dgm:spPr/>
      <dgm:t>
        <a:bodyPr/>
        <a:lstStyle/>
        <a:p>
          <a:endParaRPr lang="ru-RU"/>
        </a:p>
      </dgm:t>
    </dgm:pt>
    <dgm:pt modelId="{026CE9E9-FE12-430F-B9C3-0B736282BF5E}" type="sibTrans" cxnId="{035C33B1-8A87-4160-A19A-CED9AB013B34}">
      <dgm:prSet/>
      <dgm:spPr/>
      <dgm:t>
        <a:bodyPr/>
        <a:lstStyle/>
        <a:p>
          <a:endParaRPr lang="ru-RU"/>
        </a:p>
      </dgm:t>
    </dgm:pt>
    <dgm:pt modelId="{277E28F6-1485-4916-B053-17669B678411}">
      <dgm:prSet phldrT="[Текст]"/>
      <dgm:spPr/>
      <dgm:t>
        <a:bodyPr/>
        <a:lstStyle/>
        <a:p>
          <a:r>
            <a:rPr lang="uk-UA" b="1" dirty="0" smtClean="0">
              <a:solidFill>
                <a:srgbClr val="CC0099"/>
              </a:solidFill>
            </a:rPr>
            <a:t>Центр дозвілля</a:t>
          </a:r>
          <a:endParaRPr lang="ru-RU" b="1" dirty="0">
            <a:solidFill>
              <a:srgbClr val="CC0099"/>
            </a:solidFill>
          </a:endParaRPr>
        </a:p>
      </dgm:t>
    </dgm:pt>
    <dgm:pt modelId="{97799A87-FDF8-4C9A-9540-E45F92AC1566}" type="parTrans" cxnId="{6405DC64-CF61-47EF-8DE9-ED07D069BDF1}">
      <dgm:prSet/>
      <dgm:spPr/>
      <dgm:t>
        <a:bodyPr/>
        <a:lstStyle/>
        <a:p>
          <a:endParaRPr lang="ru-RU"/>
        </a:p>
      </dgm:t>
    </dgm:pt>
    <dgm:pt modelId="{A2DA899D-D0FB-4552-BFE4-4FAF5212BA76}" type="sibTrans" cxnId="{6405DC64-CF61-47EF-8DE9-ED07D069BDF1}">
      <dgm:prSet/>
      <dgm:spPr/>
      <dgm:t>
        <a:bodyPr/>
        <a:lstStyle/>
        <a:p>
          <a:endParaRPr lang="ru-RU"/>
        </a:p>
      </dgm:t>
    </dgm:pt>
    <dgm:pt modelId="{6DA5BC12-B538-4C7B-8B01-BD7E1632E71B}">
      <dgm:prSet phldrT="[Текст]" custT="1"/>
      <dgm:spPr/>
      <dgm:t>
        <a:bodyPr/>
        <a:lstStyle/>
        <a:p>
          <a:r>
            <a:rPr lang="uk-UA" sz="3200" b="1" dirty="0" smtClean="0">
              <a:solidFill>
                <a:srgbClr val="CC0099"/>
              </a:solidFill>
            </a:rPr>
            <a:t>Прес - центр</a:t>
          </a:r>
          <a:endParaRPr lang="ru-RU" sz="3200" b="1" dirty="0">
            <a:solidFill>
              <a:srgbClr val="CC0099"/>
            </a:solidFill>
          </a:endParaRPr>
        </a:p>
      </dgm:t>
    </dgm:pt>
    <dgm:pt modelId="{CC23FF47-15ED-4A11-92F9-CC9BDE132BD5}" type="parTrans" cxnId="{FA001C16-F632-45BD-9D8A-A15EA8FD6A3B}">
      <dgm:prSet/>
      <dgm:spPr/>
      <dgm:t>
        <a:bodyPr/>
        <a:lstStyle/>
        <a:p>
          <a:endParaRPr lang="ru-RU"/>
        </a:p>
      </dgm:t>
    </dgm:pt>
    <dgm:pt modelId="{51F11193-7C3D-4D15-9FE1-CA570B270C5D}" type="sibTrans" cxnId="{FA001C16-F632-45BD-9D8A-A15EA8FD6A3B}">
      <dgm:prSet/>
      <dgm:spPr/>
      <dgm:t>
        <a:bodyPr/>
        <a:lstStyle/>
        <a:p>
          <a:endParaRPr lang="ru-RU"/>
        </a:p>
      </dgm:t>
    </dgm:pt>
    <dgm:pt modelId="{62767645-18F3-4187-9824-9FDE64068F3A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CC0099"/>
              </a:solidFill>
            </a:rPr>
            <a:t>Господарський центр</a:t>
          </a:r>
          <a:endParaRPr lang="ru-RU" sz="1800" b="1" dirty="0">
            <a:solidFill>
              <a:srgbClr val="CC0099"/>
            </a:solidFill>
          </a:endParaRPr>
        </a:p>
      </dgm:t>
    </dgm:pt>
    <dgm:pt modelId="{DA32B5C6-3D3C-41AA-A4B9-16714E107931}" type="parTrans" cxnId="{2EF5EF91-14CE-4DFD-9E85-9CBB0619150C}">
      <dgm:prSet/>
      <dgm:spPr/>
      <dgm:t>
        <a:bodyPr/>
        <a:lstStyle/>
        <a:p>
          <a:endParaRPr lang="ru-RU"/>
        </a:p>
      </dgm:t>
    </dgm:pt>
    <dgm:pt modelId="{5EA64D46-17B9-409A-874A-C12BAD481101}" type="sibTrans" cxnId="{2EF5EF91-14CE-4DFD-9E85-9CBB0619150C}">
      <dgm:prSet/>
      <dgm:spPr/>
      <dgm:t>
        <a:bodyPr/>
        <a:lstStyle/>
        <a:p>
          <a:endParaRPr lang="ru-RU"/>
        </a:p>
      </dgm:t>
    </dgm:pt>
    <dgm:pt modelId="{8F041998-CCF6-4B7B-8C49-8EC5A85FEDFA}">
      <dgm:prSet phldrT="[Текст]" custT="1"/>
      <dgm:spPr/>
      <dgm:t>
        <a:bodyPr/>
        <a:lstStyle/>
        <a:p>
          <a:r>
            <a:rPr lang="uk-UA" sz="2400" b="1" dirty="0" smtClean="0">
              <a:solidFill>
                <a:srgbClr val="CC0099"/>
              </a:solidFill>
            </a:rPr>
            <a:t>Центр шефської допомоги</a:t>
          </a:r>
          <a:endParaRPr lang="ru-RU" sz="2400" b="1" dirty="0">
            <a:solidFill>
              <a:srgbClr val="CC0099"/>
            </a:solidFill>
          </a:endParaRPr>
        </a:p>
      </dgm:t>
    </dgm:pt>
    <dgm:pt modelId="{316DBD45-2018-4468-BE18-74FB94B17811}" type="parTrans" cxnId="{BBB3C79E-54F1-4FE6-924A-73999E58D110}">
      <dgm:prSet/>
      <dgm:spPr/>
      <dgm:t>
        <a:bodyPr/>
        <a:lstStyle/>
        <a:p>
          <a:endParaRPr lang="ru-RU"/>
        </a:p>
      </dgm:t>
    </dgm:pt>
    <dgm:pt modelId="{4E430F93-1AC3-471A-B366-4BD1C707F12A}" type="sibTrans" cxnId="{BBB3C79E-54F1-4FE6-924A-73999E58D110}">
      <dgm:prSet/>
      <dgm:spPr/>
      <dgm:t>
        <a:bodyPr/>
        <a:lstStyle/>
        <a:p>
          <a:endParaRPr lang="ru-RU"/>
        </a:p>
      </dgm:t>
    </dgm:pt>
    <dgm:pt modelId="{F47C4F33-9508-4224-814D-624AAC5A0440}" type="pres">
      <dgm:prSet presAssocID="{24141FE9-04C9-43FC-8722-1E4577A65DE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993C25C-7FD3-432D-A76B-C786E0E939E0}" type="pres">
      <dgm:prSet presAssocID="{7FE623F4-8CEF-4A9E-AD1D-58D9E61719DD}" presName="Parent" presStyleLbl="node0" presStyleIdx="0" presStyleCnt="1" custLinFactNeighborX="78" custLinFactNeighborY="-309">
        <dgm:presLayoutVars>
          <dgm:chMax val="6"/>
          <dgm:chPref val="6"/>
        </dgm:presLayoutVars>
      </dgm:prSet>
      <dgm:spPr/>
      <dgm:t>
        <a:bodyPr/>
        <a:lstStyle/>
        <a:p>
          <a:endParaRPr lang="ru-RU"/>
        </a:p>
      </dgm:t>
    </dgm:pt>
    <dgm:pt modelId="{CA45E0D4-E2EB-424A-B002-480E22B1B3BC}" type="pres">
      <dgm:prSet presAssocID="{20558C16-9657-4EBC-9330-378B9E9CD1BF}" presName="Accent1" presStyleCnt="0"/>
      <dgm:spPr/>
    </dgm:pt>
    <dgm:pt modelId="{39180B2C-E060-4428-87D4-5CF2B0E79A0A}" type="pres">
      <dgm:prSet presAssocID="{20558C16-9657-4EBC-9330-378B9E9CD1BF}" presName="Accent" presStyleLbl="bgShp" presStyleIdx="0" presStyleCnt="6"/>
      <dgm:spPr/>
    </dgm:pt>
    <dgm:pt modelId="{AD5FF3C0-BA5A-4253-95E8-1575BAE8AD35}" type="pres">
      <dgm:prSet presAssocID="{20558C16-9657-4EBC-9330-378B9E9CD1BF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B6AB27-930F-487F-B49F-48D4BA494474}" type="pres">
      <dgm:prSet presAssocID="{5DFC4221-E0F6-4961-A41E-68AA8C7CDAEF}" presName="Accent2" presStyleCnt="0"/>
      <dgm:spPr/>
    </dgm:pt>
    <dgm:pt modelId="{6F96467D-1CE2-4E0E-AC7A-77E080D268F4}" type="pres">
      <dgm:prSet presAssocID="{5DFC4221-E0F6-4961-A41E-68AA8C7CDAEF}" presName="Accent" presStyleLbl="bgShp" presStyleIdx="1" presStyleCnt="6"/>
      <dgm:spPr/>
    </dgm:pt>
    <dgm:pt modelId="{D079800F-209F-470C-85DF-A0771E4090FD}" type="pres">
      <dgm:prSet presAssocID="{5DFC4221-E0F6-4961-A41E-68AA8C7CDAEF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4F5D7D-99FF-4E8E-B2B3-F71F6AFBD8F9}" type="pres">
      <dgm:prSet presAssocID="{277E28F6-1485-4916-B053-17669B678411}" presName="Accent3" presStyleCnt="0"/>
      <dgm:spPr/>
    </dgm:pt>
    <dgm:pt modelId="{BE0144DD-AD42-4B83-9070-825C611B3908}" type="pres">
      <dgm:prSet presAssocID="{277E28F6-1485-4916-B053-17669B678411}" presName="Accent" presStyleLbl="bgShp" presStyleIdx="2" presStyleCnt="6"/>
      <dgm:spPr/>
    </dgm:pt>
    <dgm:pt modelId="{51A44771-0273-4AE0-8BEE-BF254BD0EF02}" type="pres">
      <dgm:prSet presAssocID="{277E28F6-1485-4916-B053-17669B678411}" presName="Child3" presStyleLbl="node1" presStyleIdx="2" presStyleCnt="6" custLinFactNeighborX="3384" custLinFactNeighborY="4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64E0C0-D373-478D-BE22-5EFC3AA34F92}" type="pres">
      <dgm:prSet presAssocID="{6DA5BC12-B538-4C7B-8B01-BD7E1632E71B}" presName="Accent4" presStyleCnt="0"/>
      <dgm:spPr/>
    </dgm:pt>
    <dgm:pt modelId="{B59BF01A-92D1-45D9-B759-BA24EFE3CC6E}" type="pres">
      <dgm:prSet presAssocID="{6DA5BC12-B538-4C7B-8B01-BD7E1632E71B}" presName="Accent" presStyleLbl="bgShp" presStyleIdx="3" presStyleCnt="6"/>
      <dgm:spPr/>
    </dgm:pt>
    <dgm:pt modelId="{C196D84B-2E09-49D2-9869-F7251B6DDA97}" type="pres">
      <dgm:prSet presAssocID="{6DA5BC12-B538-4C7B-8B01-BD7E1632E71B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64476A-53F1-4E73-8A7B-4E0BB2B459DE}" type="pres">
      <dgm:prSet presAssocID="{62767645-18F3-4187-9824-9FDE64068F3A}" presName="Accent5" presStyleCnt="0"/>
      <dgm:spPr/>
    </dgm:pt>
    <dgm:pt modelId="{6203EA11-FD1F-4D36-A0F3-5536FE5CD179}" type="pres">
      <dgm:prSet presAssocID="{62767645-18F3-4187-9824-9FDE64068F3A}" presName="Accent" presStyleLbl="bgShp" presStyleIdx="4" presStyleCnt="6"/>
      <dgm:spPr/>
    </dgm:pt>
    <dgm:pt modelId="{B468EEFA-4B5F-4254-A83A-8AFC1AEB3B32}" type="pres">
      <dgm:prSet presAssocID="{62767645-18F3-4187-9824-9FDE64068F3A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64AD4D-09C9-4896-BFD8-345AD08BEDC3}" type="pres">
      <dgm:prSet presAssocID="{8F041998-CCF6-4B7B-8C49-8EC5A85FEDFA}" presName="Accent6" presStyleCnt="0"/>
      <dgm:spPr/>
    </dgm:pt>
    <dgm:pt modelId="{E0AB9A57-DF3A-48DE-A3E6-9C2EC61E52AA}" type="pres">
      <dgm:prSet presAssocID="{8F041998-CCF6-4B7B-8C49-8EC5A85FEDFA}" presName="Accent" presStyleLbl="bgShp" presStyleIdx="5" presStyleCnt="6"/>
      <dgm:spPr/>
    </dgm:pt>
    <dgm:pt modelId="{C03641DB-F234-40D7-865F-D3C202A8DF4A}" type="pres">
      <dgm:prSet presAssocID="{8F041998-CCF6-4B7B-8C49-8EC5A85FEDFA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3C53C8-A47E-4902-9D71-764A26046ABA}" type="presOf" srcId="{20558C16-9657-4EBC-9330-378B9E9CD1BF}" destId="{AD5FF3C0-BA5A-4253-95E8-1575BAE8AD35}" srcOrd="0" destOrd="0" presId="urn:microsoft.com/office/officeart/2011/layout/HexagonRadial"/>
    <dgm:cxn modelId="{4391AF8E-2047-4FE8-A9DA-FC740A3F4631}" type="presOf" srcId="{7FE623F4-8CEF-4A9E-AD1D-58D9E61719DD}" destId="{F993C25C-7FD3-432D-A76B-C786E0E939E0}" srcOrd="0" destOrd="0" presId="urn:microsoft.com/office/officeart/2011/layout/HexagonRadial"/>
    <dgm:cxn modelId="{BBB3C79E-54F1-4FE6-924A-73999E58D110}" srcId="{7FE623F4-8CEF-4A9E-AD1D-58D9E61719DD}" destId="{8F041998-CCF6-4B7B-8C49-8EC5A85FEDFA}" srcOrd="5" destOrd="0" parTransId="{316DBD45-2018-4468-BE18-74FB94B17811}" sibTransId="{4E430F93-1AC3-471A-B366-4BD1C707F12A}"/>
    <dgm:cxn modelId="{87B43FF5-EBF5-4386-9EA2-9525EEEE7014}" type="presOf" srcId="{277E28F6-1485-4916-B053-17669B678411}" destId="{51A44771-0273-4AE0-8BEE-BF254BD0EF02}" srcOrd="0" destOrd="0" presId="urn:microsoft.com/office/officeart/2011/layout/HexagonRadial"/>
    <dgm:cxn modelId="{2EF5EF91-14CE-4DFD-9E85-9CBB0619150C}" srcId="{7FE623F4-8CEF-4A9E-AD1D-58D9E61719DD}" destId="{62767645-18F3-4187-9824-9FDE64068F3A}" srcOrd="4" destOrd="0" parTransId="{DA32B5C6-3D3C-41AA-A4B9-16714E107931}" sibTransId="{5EA64D46-17B9-409A-874A-C12BAD481101}"/>
    <dgm:cxn modelId="{D73A0769-D809-48AE-898A-111138637459}" type="presOf" srcId="{6DA5BC12-B538-4C7B-8B01-BD7E1632E71B}" destId="{C196D84B-2E09-49D2-9869-F7251B6DDA97}" srcOrd="0" destOrd="0" presId="urn:microsoft.com/office/officeart/2011/layout/HexagonRadial"/>
    <dgm:cxn modelId="{8D951A2F-AE1A-4BAC-A1D7-4AD4053399C7}" srcId="{7FE623F4-8CEF-4A9E-AD1D-58D9E61719DD}" destId="{20558C16-9657-4EBC-9330-378B9E9CD1BF}" srcOrd="0" destOrd="0" parTransId="{C6A689B4-2316-4C23-A949-45778CEBF0CF}" sibTransId="{CBDBEA7A-FFE2-4955-AF58-972914A3A2BF}"/>
    <dgm:cxn modelId="{8807214E-AA3C-4E53-A9AD-B65A1790A0E9}" type="presOf" srcId="{5DFC4221-E0F6-4961-A41E-68AA8C7CDAEF}" destId="{D079800F-209F-470C-85DF-A0771E4090FD}" srcOrd="0" destOrd="0" presId="urn:microsoft.com/office/officeart/2011/layout/HexagonRadial"/>
    <dgm:cxn modelId="{FA001C16-F632-45BD-9D8A-A15EA8FD6A3B}" srcId="{7FE623F4-8CEF-4A9E-AD1D-58D9E61719DD}" destId="{6DA5BC12-B538-4C7B-8B01-BD7E1632E71B}" srcOrd="3" destOrd="0" parTransId="{CC23FF47-15ED-4A11-92F9-CC9BDE132BD5}" sibTransId="{51F11193-7C3D-4D15-9FE1-CA570B270C5D}"/>
    <dgm:cxn modelId="{035C33B1-8A87-4160-A19A-CED9AB013B34}" srcId="{7FE623F4-8CEF-4A9E-AD1D-58D9E61719DD}" destId="{5DFC4221-E0F6-4961-A41E-68AA8C7CDAEF}" srcOrd="1" destOrd="0" parTransId="{AEDE27FE-1C4E-4635-BC0F-C8C22021F612}" sibTransId="{026CE9E9-FE12-430F-B9C3-0B736282BF5E}"/>
    <dgm:cxn modelId="{D545F465-C3D9-4715-B535-AB0DF0642531}" type="presOf" srcId="{24141FE9-04C9-43FC-8722-1E4577A65DE8}" destId="{F47C4F33-9508-4224-814D-624AAC5A0440}" srcOrd="0" destOrd="0" presId="urn:microsoft.com/office/officeart/2011/layout/HexagonRadial"/>
    <dgm:cxn modelId="{03356CEB-2870-460D-AB42-BA593C9AD118}" srcId="{24141FE9-04C9-43FC-8722-1E4577A65DE8}" destId="{7FE623F4-8CEF-4A9E-AD1D-58D9E61719DD}" srcOrd="0" destOrd="0" parTransId="{4D1AB75D-54DF-4495-B49C-D9157522364D}" sibTransId="{23B22046-46B7-4194-A4CB-249898EFCBFD}"/>
    <dgm:cxn modelId="{24B0E4FC-12E4-4E9E-8BC0-45CF9D403BA9}" type="presOf" srcId="{8F041998-CCF6-4B7B-8C49-8EC5A85FEDFA}" destId="{C03641DB-F234-40D7-865F-D3C202A8DF4A}" srcOrd="0" destOrd="0" presId="urn:microsoft.com/office/officeart/2011/layout/HexagonRadial"/>
    <dgm:cxn modelId="{AD0A53DA-AF74-464F-8656-5CF9B6796F2C}" type="presOf" srcId="{62767645-18F3-4187-9824-9FDE64068F3A}" destId="{B468EEFA-4B5F-4254-A83A-8AFC1AEB3B32}" srcOrd="0" destOrd="0" presId="urn:microsoft.com/office/officeart/2011/layout/HexagonRadial"/>
    <dgm:cxn modelId="{6405DC64-CF61-47EF-8DE9-ED07D069BDF1}" srcId="{7FE623F4-8CEF-4A9E-AD1D-58D9E61719DD}" destId="{277E28F6-1485-4916-B053-17669B678411}" srcOrd="2" destOrd="0" parTransId="{97799A87-FDF8-4C9A-9540-E45F92AC1566}" sibTransId="{A2DA899D-D0FB-4552-BFE4-4FAF5212BA76}"/>
    <dgm:cxn modelId="{62D5EB14-F3BC-4326-9C40-F5B4B88DE633}" type="presParOf" srcId="{F47C4F33-9508-4224-814D-624AAC5A0440}" destId="{F993C25C-7FD3-432D-A76B-C786E0E939E0}" srcOrd="0" destOrd="0" presId="urn:microsoft.com/office/officeart/2011/layout/HexagonRadial"/>
    <dgm:cxn modelId="{1F611E44-CE4B-4A4A-87CC-59D1F93FEB01}" type="presParOf" srcId="{F47C4F33-9508-4224-814D-624AAC5A0440}" destId="{CA45E0D4-E2EB-424A-B002-480E22B1B3BC}" srcOrd="1" destOrd="0" presId="urn:microsoft.com/office/officeart/2011/layout/HexagonRadial"/>
    <dgm:cxn modelId="{0ACBA20A-1D23-4482-A7CF-8AA3004427AD}" type="presParOf" srcId="{CA45E0D4-E2EB-424A-B002-480E22B1B3BC}" destId="{39180B2C-E060-4428-87D4-5CF2B0E79A0A}" srcOrd="0" destOrd="0" presId="urn:microsoft.com/office/officeart/2011/layout/HexagonRadial"/>
    <dgm:cxn modelId="{472F8946-93B1-4FFF-87ED-4EBDA1F49FED}" type="presParOf" srcId="{F47C4F33-9508-4224-814D-624AAC5A0440}" destId="{AD5FF3C0-BA5A-4253-95E8-1575BAE8AD35}" srcOrd="2" destOrd="0" presId="urn:microsoft.com/office/officeart/2011/layout/HexagonRadial"/>
    <dgm:cxn modelId="{D9F3F37C-E082-4049-812D-F8700C19C074}" type="presParOf" srcId="{F47C4F33-9508-4224-814D-624AAC5A0440}" destId="{C5B6AB27-930F-487F-B49F-48D4BA494474}" srcOrd="3" destOrd="0" presId="urn:microsoft.com/office/officeart/2011/layout/HexagonRadial"/>
    <dgm:cxn modelId="{8C26BC0B-5008-4F62-A65F-6D41C46DE9D5}" type="presParOf" srcId="{C5B6AB27-930F-487F-B49F-48D4BA494474}" destId="{6F96467D-1CE2-4E0E-AC7A-77E080D268F4}" srcOrd="0" destOrd="0" presId="urn:microsoft.com/office/officeart/2011/layout/HexagonRadial"/>
    <dgm:cxn modelId="{7E96C20A-04BE-42FF-B97B-CAA0598C8986}" type="presParOf" srcId="{F47C4F33-9508-4224-814D-624AAC5A0440}" destId="{D079800F-209F-470C-85DF-A0771E4090FD}" srcOrd="4" destOrd="0" presId="urn:microsoft.com/office/officeart/2011/layout/HexagonRadial"/>
    <dgm:cxn modelId="{10565534-619B-4B1C-BDD4-608B535BFB20}" type="presParOf" srcId="{F47C4F33-9508-4224-814D-624AAC5A0440}" destId="{824F5D7D-99FF-4E8E-B2B3-F71F6AFBD8F9}" srcOrd="5" destOrd="0" presId="urn:microsoft.com/office/officeart/2011/layout/HexagonRadial"/>
    <dgm:cxn modelId="{83E05923-D517-4168-BD61-97A1BA412A2D}" type="presParOf" srcId="{824F5D7D-99FF-4E8E-B2B3-F71F6AFBD8F9}" destId="{BE0144DD-AD42-4B83-9070-825C611B3908}" srcOrd="0" destOrd="0" presId="urn:microsoft.com/office/officeart/2011/layout/HexagonRadial"/>
    <dgm:cxn modelId="{47F263E5-3EB8-4CFD-87E3-15527D51E545}" type="presParOf" srcId="{F47C4F33-9508-4224-814D-624AAC5A0440}" destId="{51A44771-0273-4AE0-8BEE-BF254BD0EF02}" srcOrd="6" destOrd="0" presId="urn:microsoft.com/office/officeart/2011/layout/HexagonRadial"/>
    <dgm:cxn modelId="{7C2A0D60-5D81-49B6-A1FF-2C82D5E83B2E}" type="presParOf" srcId="{F47C4F33-9508-4224-814D-624AAC5A0440}" destId="{DE64E0C0-D373-478D-BE22-5EFC3AA34F92}" srcOrd="7" destOrd="0" presId="urn:microsoft.com/office/officeart/2011/layout/HexagonRadial"/>
    <dgm:cxn modelId="{E15FC8FA-F8D8-4E4C-8212-345C14BF3983}" type="presParOf" srcId="{DE64E0C0-D373-478D-BE22-5EFC3AA34F92}" destId="{B59BF01A-92D1-45D9-B759-BA24EFE3CC6E}" srcOrd="0" destOrd="0" presId="urn:microsoft.com/office/officeart/2011/layout/HexagonRadial"/>
    <dgm:cxn modelId="{A9DB0BA1-FBA3-4DBE-9F21-D55BC2AED9E8}" type="presParOf" srcId="{F47C4F33-9508-4224-814D-624AAC5A0440}" destId="{C196D84B-2E09-49D2-9869-F7251B6DDA97}" srcOrd="8" destOrd="0" presId="urn:microsoft.com/office/officeart/2011/layout/HexagonRadial"/>
    <dgm:cxn modelId="{775F3596-78A7-40F9-A839-946AEF9B74BF}" type="presParOf" srcId="{F47C4F33-9508-4224-814D-624AAC5A0440}" destId="{9E64476A-53F1-4E73-8A7B-4E0BB2B459DE}" srcOrd="9" destOrd="0" presId="urn:microsoft.com/office/officeart/2011/layout/HexagonRadial"/>
    <dgm:cxn modelId="{E888FC87-0B11-4D21-AB34-A9FDF024B896}" type="presParOf" srcId="{9E64476A-53F1-4E73-8A7B-4E0BB2B459DE}" destId="{6203EA11-FD1F-4D36-A0F3-5536FE5CD179}" srcOrd="0" destOrd="0" presId="urn:microsoft.com/office/officeart/2011/layout/HexagonRadial"/>
    <dgm:cxn modelId="{45A74679-5674-490F-B50B-FF541B026D61}" type="presParOf" srcId="{F47C4F33-9508-4224-814D-624AAC5A0440}" destId="{B468EEFA-4B5F-4254-A83A-8AFC1AEB3B32}" srcOrd="10" destOrd="0" presId="urn:microsoft.com/office/officeart/2011/layout/HexagonRadial"/>
    <dgm:cxn modelId="{046FA07C-9A3C-4FDC-B806-995D65EF462D}" type="presParOf" srcId="{F47C4F33-9508-4224-814D-624AAC5A0440}" destId="{4164AD4D-09C9-4896-BFD8-345AD08BEDC3}" srcOrd="11" destOrd="0" presId="urn:microsoft.com/office/officeart/2011/layout/HexagonRadial"/>
    <dgm:cxn modelId="{8D1B9E57-9AC8-4FB0-9BC0-7CE1E50AA222}" type="presParOf" srcId="{4164AD4D-09C9-4896-BFD8-345AD08BEDC3}" destId="{E0AB9A57-DF3A-48DE-A3E6-9C2EC61E52AA}" srcOrd="0" destOrd="0" presId="urn:microsoft.com/office/officeart/2011/layout/HexagonRadial"/>
    <dgm:cxn modelId="{3B011D27-13E9-492B-B5EF-47CE29F98B95}" type="presParOf" srcId="{F47C4F33-9508-4224-814D-624AAC5A0440}" destId="{C03641DB-F234-40D7-865F-D3C202A8DF4A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93C25C-7FD3-432D-A76B-C786E0E939E0}">
      <dsp:nvSpPr>
        <dsp:cNvPr id="0" name=""/>
        <dsp:cNvSpPr/>
      </dsp:nvSpPr>
      <dsp:spPr>
        <a:xfrm>
          <a:off x="3312368" y="2204873"/>
          <a:ext cx="2812044" cy="243253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b="1" kern="1200" dirty="0" smtClean="0">
              <a:solidFill>
                <a:srgbClr val="FF0000"/>
              </a:solidFill>
            </a:rPr>
            <a:t>Аістята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FF0000"/>
              </a:solidFill>
            </a:rPr>
            <a:t>(Учнівська рада)</a:t>
          </a:r>
          <a:endParaRPr lang="ru-RU" sz="2400" b="1" kern="1200" dirty="0">
            <a:solidFill>
              <a:srgbClr val="FF0000"/>
            </a:solidFill>
          </a:endParaRPr>
        </a:p>
      </dsp:txBody>
      <dsp:txXfrm>
        <a:off x="3778363" y="2607978"/>
        <a:ext cx="1880054" cy="1626322"/>
      </dsp:txXfrm>
    </dsp:sp>
    <dsp:sp modelId="{6F96467D-1CE2-4E0E-AC7A-77E080D268F4}">
      <dsp:nvSpPr>
        <dsp:cNvPr id="0" name=""/>
        <dsp:cNvSpPr/>
      </dsp:nvSpPr>
      <dsp:spPr>
        <a:xfrm>
          <a:off x="5071054" y="1048588"/>
          <a:ext cx="1060976" cy="91417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5FF3C0-BA5A-4253-95E8-1575BAE8AD35}">
      <dsp:nvSpPr>
        <dsp:cNvPr id="0" name=""/>
        <dsp:cNvSpPr/>
      </dsp:nvSpPr>
      <dsp:spPr>
        <a:xfrm>
          <a:off x="3569204" y="0"/>
          <a:ext cx="2304450" cy="1993620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CC0099"/>
              </a:solidFill>
            </a:rPr>
            <a:t>Спортивний центр</a:t>
          </a:r>
          <a:endParaRPr lang="ru-RU" sz="2000" b="1" kern="1200" dirty="0">
            <a:solidFill>
              <a:srgbClr val="CC0099"/>
            </a:solidFill>
          </a:endParaRPr>
        </a:p>
      </dsp:txBody>
      <dsp:txXfrm>
        <a:off x="3951101" y="330385"/>
        <a:ext cx="1540656" cy="1332850"/>
      </dsp:txXfrm>
    </dsp:sp>
    <dsp:sp modelId="{BE0144DD-AD42-4B83-9070-825C611B3908}">
      <dsp:nvSpPr>
        <dsp:cNvPr id="0" name=""/>
        <dsp:cNvSpPr/>
      </dsp:nvSpPr>
      <dsp:spPr>
        <a:xfrm>
          <a:off x="6309296" y="2757601"/>
          <a:ext cx="1060976" cy="91417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79800F-209F-470C-85DF-A0771E4090FD}">
      <dsp:nvSpPr>
        <dsp:cNvPr id="0" name=""/>
        <dsp:cNvSpPr/>
      </dsp:nvSpPr>
      <dsp:spPr>
        <a:xfrm>
          <a:off x="5682653" y="1226210"/>
          <a:ext cx="2304450" cy="1993620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CC0099"/>
              </a:solidFill>
            </a:rPr>
            <a:t>Навчальний центр</a:t>
          </a:r>
          <a:endParaRPr lang="ru-RU" sz="2000" b="1" kern="1200" dirty="0">
            <a:solidFill>
              <a:srgbClr val="CC0099"/>
            </a:solidFill>
          </a:endParaRPr>
        </a:p>
      </dsp:txBody>
      <dsp:txXfrm>
        <a:off x="6064550" y="1556595"/>
        <a:ext cx="1540656" cy="1332850"/>
      </dsp:txXfrm>
    </dsp:sp>
    <dsp:sp modelId="{B59BF01A-92D1-45D9-B759-BA24EFE3CC6E}">
      <dsp:nvSpPr>
        <dsp:cNvPr id="0" name=""/>
        <dsp:cNvSpPr/>
      </dsp:nvSpPr>
      <dsp:spPr>
        <a:xfrm>
          <a:off x="5449133" y="4686756"/>
          <a:ext cx="1060976" cy="91417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A44771-0273-4AE0-8BEE-BF254BD0EF02}">
      <dsp:nvSpPr>
        <dsp:cNvPr id="0" name=""/>
        <dsp:cNvSpPr/>
      </dsp:nvSpPr>
      <dsp:spPr>
        <a:xfrm>
          <a:off x="5760635" y="3645030"/>
          <a:ext cx="2304450" cy="1993620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rgbClr val="CC0099"/>
              </a:solidFill>
            </a:rPr>
            <a:t>Центр дозвілля</a:t>
          </a:r>
          <a:endParaRPr lang="ru-RU" sz="3200" b="1" kern="1200" dirty="0">
            <a:solidFill>
              <a:srgbClr val="CC0099"/>
            </a:solidFill>
          </a:endParaRPr>
        </a:p>
      </dsp:txBody>
      <dsp:txXfrm>
        <a:off x="6142532" y="3975415"/>
        <a:ext cx="1540656" cy="1332850"/>
      </dsp:txXfrm>
    </dsp:sp>
    <dsp:sp modelId="{6203EA11-FD1F-4D36-A0F3-5536FE5CD179}">
      <dsp:nvSpPr>
        <dsp:cNvPr id="0" name=""/>
        <dsp:cNvSpPr/>
      </dsp:nvSpPr>
      <dsp:spPr>
        <a:xfrm>
          <a:off x="3315407" y="4887010"/>
          <a:ext cx="1060976" cy="91417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96D84B-2E09-49D2-9869-F7251B6DDA97}">
      <dsp:nvSpPr>
        <dsp:cNvPr id="0" name=""/>
        <dsp:cNvSpPr/>
      </dsp:nvSpPr>
      <dsp:spPr>
        <a:xfrm>
          <a:off x="3569204" y="4864378"/>
          <a:ext cx="2304450" cy="1993620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rgbClr val="CC0099"/>
              </a:solidFill>
            </a:rPr>
            <a:t>Прес - центр</a:t>
          </a:r>
          <a:endParaRPr lang="ru-RU" sz="3200" b="1" kern="1200" dirty="0">
            <a:solidFill>
              <a:srgbClr val="CC0099"/>
            </a:solidFill>
          </a:endParaRPr>
        </a:p>
      </dsp:txBody>
      <dsp:txXfrm>
        <a:off x="3951101" y="5194763"/>
        <a:ext cx="1540656" cy="1332850"/>
      </dsp:txXfrm>
    </dsp:sp>
    <dsp:sp modelId="{E0AB9A57-DF3A-48DE-A3E6-9C2EC61E52AA}">
      <dsp:nvSpPr>
        <dsp:cNvPr id="0" name=""/>
        <dsp:cNvSpPr/>
      </dsp:nvSpPr>
      <dsp:spPr>
        <a:xfrm>
          <a:off x="2056888" y="3178682"/>
          <a:ext cx="1060976" cy="91417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68EEFA-4B5F-4254-A83A-8AFC1AEB3B32}">
      <dsp:nvSpPr>
        <dsp:cNvPr id="0" name=""/>
        <dsp:cNvSpPr/>
      </dsp:nvSpPr>
      <dsp:spPr>
        <a:xfrm>
          <a:off x="1445944" y="3638168"/>
          <a:ext cx="2304450" cy="1993620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CC0099"/>
              </a:solidFill>
            </a:rPr>
            <a:t>Господарський центр</a:t>
          </a:r>
          <a:endParaRPr lang="ru-RU" sz="1800" b="1" kern="1200" dirty="0">
            <a:solidFill>
              <a:srgbClr val="CC0099"/>
            </a:solidFill>
          </a:endParaRPr>
        </a:p>
      </dsp:txBody>
      <dsp:txXfrm>
        <a:off x="1827841" y="3968553"/>
        <a:ext cx="1540656" cy="1332850"/>
      </dsp:txXfrm>
    </dsp:sp>
    <dsp:sp modelId="{C03641DB-F234-40D7-865F-D3C202A8DF4A}">
      <dsp:nvSpPr>
        <dsp:cNvPr id="0" name=""/>
        <dsp:cNvSpPr/>
      </dsp:nvSpPr>
      <dsp:spPr>
        <a:xfrm>
          <a:off x="1445944" y="1223467"/>
          <a:ext cx="2304450" cy="1993620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CC0099"/>
              </a:solidFill>
            </a:rPr>
            <a:t>Центр шефської допомоги</a:t>
          </a:r>
          <a:endParaRPr lang="ru-RU" sz="2400" b="1" kern="1200" dirty="0">
            <a:solidFill>
              <a:srgbClr val="CC0099"/>
            </a:solidFill>
          </a:endParaRPr>
        </a:p>
      </dsp:txBody>
      <dsp:txXfrm>
        <a:off x="1827841" y="1553852"/>
        <a:ext cx="1540656" cy="1332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Радиальный шестиугольник"/>
  <dgm:desc val="Служит для отображения последовательного процесса, связанного с центральной идеей или темой. Ограничен шестью фигурами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C409-2CA3-4226-BDA3-2BBBE713F8CB}" type="datetimeFigureOut">
              <a:rPr lang="ru-RU" smtClean="0"/>
              <a:pPr/>
              <a:t>27.03.2013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A31E951-E9F0-404A-8259-2777519C14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C409-2CA3-4226-BDA3-2BBBE713F8CB}" type="datetimeFigureOut">
              <a:rPr lang="ru-RU" smtClean="0"/>
              <a:pPr/>
              <a:t>27.03.2013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E951-E9F0-404A-8259-2777519C14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C409-2CA3-4226-BDA3-2BBBE713F8CB}" type="datetimeFigureOut">
              <a:rPr lang="ru-RU" smtClean="0"/>
              <a:pPr/>
              <a:t>27.03.2013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E951-E9F0-404A-8259-2777519C14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C409-2CA3-4226-BDA3-2BBBE713F8CB}" type="datetimeFigureOut">
              <a:rPr lang="ru-RU" smtClean="0"/>
              <a:pPr/>
              <a:t>27.03.2013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A31E951-E9F0-404A-8259-2777519C14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C409-2CA3-4226-BDA3-2BBBE713F8CB}" type="datetimeFigureOut">
              <a:rPr lang="ru-RU" smtClean="0"/>
              <a:pPr/>
              <a:t>27.03.2013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E951-E9F0-404A-8259-2777519C14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C409-2CA3-4226-BDA3-2BBBE713F8CB}" type="datetimeFigureOut">
              <a:rPr lang="ru-RU" smtClean="0"/>
              <a:pPr/>
              <a:t>27.03.2013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E951-E9F0-404A-8259-2777519C14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C409-2CA3-4226-BDA3-2BBBE713F8CB}" type="datetimeFigureOut">
              <a:rPr lang="ru-RU" smtClean="0"/>
              <a:pPr/>
              <a:t>27.03.2013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A31E951-E9F0-404A-8259-2777519C14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C409-2CA3-4226-BDA3-2BBBE713F8CB}" type="datetimeFigureOut">
              <a:rPr lang="ru-RU" smtClean="0"/>
              <a:pPr/>
              <a:t>27.03.2013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E951-E9F0-404A-8259-2777519C14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C409-2CA3-4226-BDA3-2BBBE713F8CB}" type="datetimeFigureOut">
              <a:rPr lang="ru-RU" smtClean="0"/>
              <a:pPr/>
              <a:t>27.03.2013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E951-E9F0-404A-8259-2777519C14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C409-2CA3-4226-BDA3-2BBBE713F8CB}" type="datetimeFigureOut">
              <a:rPr lang="ru-RU" smtClean="0"/>
              <a:pPr/>
              <a:t>27.03.2013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E951-E9F0-404A-8259-2777519C14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C409-2CA3-4226-BDA3-2BBBE713F8CB}" type="datetimeFigureOut">
              <a:rPr lang="ru-RU" smtClean="0"/>
              <a:pPr/>
              <a:t>27.03.2013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E951-E9F0-404A-8259-2777519C14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36DC409-2CA3-4226-BDA3-2BBBE713F8CB}" type="datetimeFigureOut">
              <a:rPr lang="ru-RU" smtClean="0"/>
              <a:pPr/>
              <a:t>27.03.2013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A31E951-E9F0-404A-8259-2777519C14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2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14.jpeg"/><Relationship Id="rId10" Type="http://schemas.microsoft.com/office/2007/relationships/diagramDrawing" Target="../diagrams/drawing1.xml"/><Relationship Id="rId4" Type="http://schemas.openxmlformats.org/officeDocument/2006/relationships/image" Target="../media/image13.jpeg"/><Relationship Id="rId9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вета\Desktop\для девочек\Анимашки\teb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429000"/>
            <a:ext cx="2514600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620688"/>
            <a:ext cx="8568952" cy="410445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Times New Roman" pitchFamily="18" charset="0"/>
              </a:rPr>
              <a:t>Формування життєвих компетентностей молодших </a:t>
            </a:r>
            <a:r>
              <a:rPr lang="ru-RU" sz="4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Times New Roman" pitchFamily="18" charset="0"/>
              </a:rPr>
              <a:t>школярів</a:t>
            </a: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Times New Roman" pitchFamily="18" charset="0"/>
              </a:rPr>
              <a:t> через </a:t>
            </a:r>
            <a:r>
              <a:rPr lang="ru-RU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Times New Roman" pitchFamily="18" charset="0"/>
              </a:rPr>
              <a:t>залучення</a:t>
            </a: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ru-RU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Times New Roman" pitchFamily="18" charset="0"/>
              </a:rPr>
              <a:t>їх</a:t>
            </a: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Times New Roman" pitchFamily="18" charset="0"/>
              </a:rPr>
              <a:t> до </a:t>
            </a:r>
            <a:r>
              <a:rPr lang="ru-RU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Times New Roman" pitchFamily="18" charset="0"/>
              </a:rPr>
              <a:t>дитячої</a:t>
            </a: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ru-RU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Times New Roman" pitchFamily="18" charset="0"/>
              </a:rPr>
              <a:t>організації</a:t>
            </a: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Times New Roman" pitchFamily="18" charset="0"/>
              </a:rPr>
              <a:t> «АІСТЯТА»</a:t>
            </a:r>
            <a:endParaRPr lang="ru-RU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4797152"/>
            <a:ext cx="3986670" cy="861420"/>
          </a:xfrm>
        </p:spPr>
        <p:txBody>
          <a:bodyPr>
            <a:normAutofit lnSpcReduction="10000"/>
          </a:bodyPr>
          <a:lstStyle/>
          <a:p>
            <a:r>
              <a:rPr lang="uk-UA" b="1" dirty="0" smtClean="0"/>
              <a:t>Підготувала:</a:t>
            </a:r>
          </a:p>
          <a:p>
            <a:r>
              <a:rPr lang="uk-UA" b="1" dirty="0" err="1" smtClean="0"/>
              <a:t>Васюхно</a:t>
            </a:r>
            <a:r>
              <a:rPr lang="uk-UA" b="1" dirty="0" smtClean="0"/>
              <a:t> Світлана Сергіївна</a:t>
            </a:r>
            <a:endParaRPr lang="ru-RU" b="1" dirty="0"/>
          </a:p>
        </p:txBody>
      </p:sp>
      <p:pic>
        <p:nvPicPr>
          <p:cNvPr id="1026" name="Picture 2" descr="C:\Users\света\Desktop\картинки\импас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9" y="3789040"/>
            <a:ext cx="4792140" cy="300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60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1554162"/>
            <a:ext cx="4347592" cy="4525963"/>
          </a:xfrm>
        </p:spPr>
        <p:txBody>
          <a:bodyPr/>
          <a:lstStyle/>
          <a:p>
            <a:r>
              <a:rPr lang="ru-RU" b="1" dirty="0" smtClean="0"/>
              <a:t>Голова центру </a:t>
            </a:r>
            <a:r>
              <a:rPr lang="ru-RU" b="1" dirty="0" err="1" smtClean="0"/>
              <a:t>учн</a:t>
            </a:r>
            <a:r>
              <a:rPr lang="uk-UA" b="1" dirty="0" smtClean="0"/>
              <a:t>і    2-А класу Бугайова Софія та Лебедєв </a:t>
            </a:r>
            <a:r>
              <a:rPr lang="uk-UA" b="1" dirty="0" err="1" smtClean="0"/>
              <a:t>Данііл</a:t>
            </a:r>
            <a:endParaRPr lang="uk-UA" b="1" dirty="0" smtClean="0"/>
          </a:p>
          <a:p>
            <a:r>
              <a:rPr lang="uk-UA" b="1" dirty="0" smtClean="0"/>
              <a:t>Наставник вчитель початкових класів Качан Оксана Василівна</a:t>
            </a:r>
            <a:endParaRPr lang="ru-RU" b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86800" cy="8382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ЦЕНТР</a:t>
            </a:r>
            <a:r>
              <a:rPr lang="uk-UA" sz="4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uk-UA" sz="4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ШЕФСЬКОЇ</a:t>
            </a:r>
            <a:r>
              <a:rPr lang="uk-UA" sz="4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uk-UA" sz="4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ДОПОМОГИ</a:t>
            </a:r>
            <a:endParaRPr lang="ru-RU" sz="4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 descr="G:\СЕМЕНАР ВАСЮХНО\фото\DSCI03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556792"/>
            <a:ext cx="4032448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46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39962"/>
            <a:ext cx="8686800" cy="5040163"/>
          </a:xfrm>
        </p:spPr>
        <p:txBody>
          <a:bodyPr>
            <a:normAutofit/>
          </a:bodyPr>
          <a:lstStyle/>
          <a:p>
            <a:r>
              <a:rPr lang="ru-RU" sz="2800" b="1" dirty="0" err="1" smtClean="0"/>
              <a:t>організовувати</a:t>
            </a:r>
            <a:r>
              <a:rPr lang="ru-RU" sz="2800" b="1" dirty="0" smtClean="0"/>
              <a:t> </a:t>
            </a:r>
            <a:r>
              <a:rPr lang="ru-RU" sz="2800" b="1" dirty="0"/>
              <a:t>роботу з </a:t>
            </a:r>
            <a:r>
              <a:rPr lang="ru-RU" sz="2800" b="1" dirty="0" err="1"/>
              <a:t>молодшими</a:t>
            </a:r>
            <a:r>
              <a:rPr lang="ru-RU" sz="2800" b="1" dirty="0"/>
              <a:t> школярами, </a:t>
            </a:r>
            <a:r>
              <a:rPr lang="ru-RU" sz="2800" b="1" dirty="0" err="1" smtClean="0"/>
              <a:t>допомагати</a:t>
            </a:r>
            <a:r>
              <a:rPr lang="ru-RU" sz="2800" b="1" dirty="0" smtClean="0"/>
              <a:t> </a:t>
            </a:r>
            <a:r>
              <a:rPr lang="ru-RU" sz="2800" b="1" dirty="0" err="1"/>
              <a:t>виконувати</a:t>
            </a:r>
            <a:r>
              <a:rPr lang="ru-RU" sz="2800" b="1" dirty="0"/>
              <a:t> </a:t>
            </a:r>
            <a:r>
              <a:rPr lang="ru-RU" sz="2800" b="1" dirty="0" err="1"/>
              <a:t>домашні</a:t>
            </a:r>
            <a:r>
              <a:rPr lang="ru-RU" sz="2800" b="1" dirty="0"/>
              <a:t> </a:t>
            </a:r>
            <a:r>
              <a:rPr lang="ru-RU" sz="2800" b="1" dirty="0" err="1" smtClean="0"/>
              <a:t>завдання</a:t>
            </a:r>
            <a:r>
              <a:rPr lang="ru-RU" sz="2800" b="1" dirty="0" smtClean="0"/>
              <a:t>,</a:t>
            </a:r>
            <a:r>
              <a:rPr lang="ru-RU" sz="2800" b="1" dirty="0"/>
              <a:t>  </a:t>
            </a:r>
            <a:r>
              <a:rPr lang="ru-RU" sz="2800" b="1" dirty="0" err="1" smtClean="0"/>
              <a:t>допомагати</a:t>
            </a:r>
            <a:r>
              <a:rPr lang="ru-RU" sz="2800" b="1" dirty="0" smtClean="0"/>
              <a:t> </a:t>
            </a:r>
            <a:r>
              <a:rPr lang="ru-RU" sz="2800" b="1" dirty="0" err="1"/>
              <a:t>відстаючим</a:t>
            </a:r>
            <a:r>
              <a:rPr lang="ru-RU" sz="2800" b="1" dirty="0"/>
              <a:t>, </a:t>
            </a:r>
            <a:r>
              <a:rPr lang="ru-RU" sz="2800" b="1" dirty="0" err="1" smtClean="0"/>
              <a:t>організовувати</a:t>
            </a:r>
            <a:r>
              <a:rPr lang="ru-RU" sz="2800" b="1" dirty="0" smtClean="0"/>
              <a:t> </a:t>
            </a:r>
            <a:r>
              <a:rPr lang="ru-RU" sz="2800" b="1" dirty="0" err="1"/>
              <a:t>взаємодопомогу</a:t>
            </a:r>
            <a:r>
              <a:rPr lang="ru-RU" sz="2800" b="1" dirty="0"/>
              <a:t> у </a:t>
            </a:r>
            <a:r>
              <a:rPr lang="ru-RU" sz="2800" b="1" dirty="0" err="1"/>
              <a:t>навчанні</a:t>
            </a:r>
            <a:r>
              <a:rPr lang="ru-RU" sz="2800" b="1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20082" y="116632"/>
            <a:ext cx="44718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МЕТА</a:t>
            </a:r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ЦЕНТРУ: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 descr="D:\школьные фото\SDC124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760">
            <a:off x="115356" y="2956957"/>
            <a:ext cx="4023764" cy="273767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школьные фото\SDC125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279" y="2492896"/>
            <a:ext cx="3851920" cy="257149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вета\Desktop\DCIM\103NIKON\DSCN22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387" y="4675130"/>
            <a:ext cx="2627784" cy="197083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21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868"/>
            <a:ext cx="7565792" cy="153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G:\СЕМЕНАР ВАСЮХНО\фото\DSCI03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579862" cy="47731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4499992" y="1412776"/>
            <a:ext cx="4491608" cy="466734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dirty="0" smtClean="0"/>
              <a:t>Голова центру учень 3-А класу </a:t>
            </a:r>
          </a:p>
          <a:p>
            <a:pPr marL="0" indent="0">
              <a:buNone/>
            </a:pPr>
            <a:r>
              <a:rPr lang="uk-UA" b="1" dirty="0" smtClean="0"/>
              <a:t>   </a:t>
            </a:r>
            <a:r>
              <a:rPr lang="uk-UA" b="1" dirty="0" err="1" smtClean="0"/>
              <a:t>Соловцов</a:t>
            </a:r>
            <a:r>
              <a:rPr lang="uk-UA" b="1" dirty="0" smtClean="0"/>
              <a:t> Данило</a:t>
            </a:r>
          </a:p>
          <a:p>
            <a:r>
              <a:rPr lang="uk-UA" b="1" dirty="0" smtClean="0"/>
              <a:t>Його </a:t>
            </a:r>
            <a:r>
              <a:rPr lang="uk-UA" b="1" dirty="0" smtClean="0"/>
              <a:t>наставник  вчитель англійської мови  </a:t>
            </a:r>
            <a:r>
              <a:rPr lang="uk-UA" b="1" dirty="0" err="1" smtClean="0"/>
              <a:t>Бєлтадзе</a:t>
            </a:r>
            <a:r>
              <a:rPr lang="uk-UA" b="1" dirty="0" smtClean="0"/>
              <a:t> </a:t>
            </a:r>
            <a:r>
              <a:rPr lang="uk-UA" b="1" dirty="0" err="1" smtClean="0"/>
              <a:t>Лалі</a:t>
            </a:r>
            <a:r>
              <a:rPr lang="uk-UA" b="1" dirty="0" smtClean="0"/>
              <a:t> </a:t>
            </a:r>
            <a:r>
              <a:rPr lang="uk-UA" b="1" dirty="0" err="1" smtClean="0"/>
              <a:t>Енгуліївна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2892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11970"/>
            <a:ext cx="8686800" cy="4968155"/>
          </a:xfrm>
        </p:spPr>
        <p:txBody>
          <a:bodyPr/>
          <a:lstStyle/>
          <a:p>
            <a:r>
              <a:rPr lang="ru-RU" sz="2800" b="1" dirty="0" err="1" smtClean="0"/>
              <a:t>організовувати</a:t>
            </a:r>
            <a:r>
              <a:rPr lang="ru-RU" sz="2800" b="1" dirty="0" smtClean="0"/>
              <a:t> </a:t>
            </a:r>
            <a:r>
              <a:rPr lang="ru-RU" sz="2800" b="1" dirty="0"/>
              <a:t>і </a:t>
            </a:r>
            <a:r>
              <a:rPr lang="ru-RU" sz="2800" b="1" dirty="0" err="1" smtClean="0"/>
              <a:t>контролювати</a:t>
            </a:r>
            <a:r>
              <a:rPr lang="ru-RU" sz="2800" b="1" dirty="0" smtClean="0"/>
              <a:t> </a:t>
            </a:r>
            <a:r>
              <a:rPr lang="ru-RU" sz="2800" b="1" dirty="0" err="1"/>
              <a:t>прибирання</a:t>
            </a:r>
            <a:r>
              <a:rPr lang="ru-RU" sz="2800" b="1" dirty="0"/>
              <a:t> </a:t>
            </a:r>
            <a:r>
              <a:rPr lang="ru-RU" sz="2800" b="1" dirty="0" err="1"/>
              <a:t>шкільної</a:t>
            </a:r>
            <a:r>
              <a:rPr lang="ru-RU" sz="2800" b="1" dirty="0"/>
              <a:t> </a:t>
            </a:r>
            <a:r>
              <a:rPr lang="ru-RU" sz="2800" b="1" dirty="0" err="1"/>
              <a:t>території</a:t>
            </a:r>
            <a:r>
              <a:rPr lang="ru-RU" sz="2800" b="1" dirty="0" smtClean="0"/>
              <a:t>; </a:t>
            </a:r>
            <a:r>
              <a:rPr lang="ru-RU" sz="2800" b="1" dirty="0" err="1" smtClean="0"/>
              <a:t>слідкувати</a:t>
            </a:r>
            <a:r>
              <a:rPr lang="ru-RU" sz="2800" b="1" dirty="0" smtClean="0"/>
              <a:t> за </a:t>
            </a:r>
            <a:r>
              <a:rPr lang="ru-RU" sz="2800" b="1" dirty="0" err="1"/>
              <a:t>чистотою</a:t>
            </a:r>
            <a:r>
              <a:rPr lang="ru-RU" sz="2800" b="1" dirty="0"/>
              <a:t> в </a:t>
            </a:r>
            <a:r>
              <a:rPr lang="ru-RU" sz="2800" b="1" dirty="0" err="1"/>
              <a:t>школі</a:t>
            </a:r>
            <a:r>
              <a:rPr lang="ru-RU" sz="2800" b="1" dirty="0"/>
              <a:t>, </a:t>
            </a:r>
            <a:r>
              <a:rPr lang="ru-RU" sz="2800" b="1" dirty="0" err="1"/>
              <a:t>класах</a:t>
            </a:r>
            <a:r>
              <a:rPr lang="ru-RU" sz="2800" b="1" dirty="0"/>
              <a:t>, в спальному </a:t>
            </a:r>
            <a:r>
              <a:rPr lang="ru-RU" sz="2800" b="1" dirty="0" err="1"/>
              <a:t>корпусі</a:t>
            </a:r>
            <a:r>
              <a:rPr lang="ru-RU" sz="2800" b="1" dirty="0"/>
              <a:t>.</a:t>
            </a:r>
          </a:p>
          <a:p>
            <a:r>
              <a:rPr lang="ru-RU" sz="2800" b="1" dirty="0" err="1" smtClean="0"/>
              <a:t>Піклуватися</a:t>
            </a:r>
            <a:r>
              <a:rPr lang="ru-RU" sz="2800" b="1" dirty="0" smtClean="0"/>
              <a:t> про </a:t>
            </a:r>
            <a:r>
              <a:rPr lang="ru-RU" sz="2800" b="1" dirty="0" err="1"/>
              <a:t>збереження</a:t>
            </a:r>
            <a:r>
              <a:rPr lang="ru-RU" sz="2800" b="1" dirty="0"/>
              <a:t> шкільного майна, </a:t>
            </a:r>
            <a:r>
              <a:rPr lang="ru-RU" sz="2800" b="1" dirty="0" err="1" smtClean="0"/>
              <a:t>проводити</a:t>
            </a:r>
            <a:r>
              <a:rPr lang="ru-RU" sz="2800" b="1" dirty="0" smtClean="0"/>
              <a:t> </a:t>
            </a:r>
            <a:r>
              <a:rPr lang="ru-RU" sz="2800" b="1" dirty="0" err="1"/>
              <a:t>трудові</a:t>
            </a:r>
            <a:r>
              <a:rPr lang="ru-RU" sz="2800" b="1" dirty="0"/>
              <a:t> </a:t>
            </a:r>
            <a:r>
              <a:rPr lang="ru-RU" sz="2800" b="1" dirty="0" err="1"/>
              <a:t>операції</a:t>
            </a:r>
            <a:r>
              <a:rPr lang="ru-RU" sz="2800" b="1" dirty="0"/>
              <a:t>,  </a:t>
            </a:r>
            <a:r>
              <a:rPr lang="ru-RU" sz="2800" b="1" dirty="0" err="1"/>
              <a:t>дрібний</a:t>
            </a:r>
            <a:r>
              <a:rPr lang="ru-RU" sz="2800" b="1" dirty="0"/>
              <a:t> ремонт, </a:t>
            </a:r>
            <a:r>
              <a:rPr lang="ru-RU" sz="2800" b="1" dirty="0" err="1"/>
              <a:t>благоустрій</a:t>
            </a:r>
            <a:r>
              <a:rPr lang="ru-RU" sz="2800" b="1" dirty="0"/>
              <a:t> </a:t>
            </a:r>
            <a:r>
              <a:rPr lang="ru-RU" sz="2800" b="1" dirty="0" err="1"/>
              <a:t>території</a:t>
            </a:r>
            <a:r>
              <a:rPr lang="ru-RU" sz="2800" b="1" dirty="0"/>
              <a:t>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88640"/>
            <a:ext cx="75608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МЕТА</a:t>
            </a:r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ЦЕНТРУ: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5122" name="Picture 2" descr="C:\Users\света\Desktop\100DICAM\DCIM\103NIKON\DSCN2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7737">
            <a:off x="324484" y="4042937"/>
            <a:ext cx="3170603" cy="2377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света\Desktop\100DICAM\DCIM\103NIKON\DSCN20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4611">
            <a:off x="5579751" y="4045582"/>
            <a:ext cx="3183154" cy="2387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света\Desktop\100DICAM\DCIM\103NIKON\DSCN20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878" y="3744035"/>
            <a:ext cx="4058220" cy="30436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12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1554162"/>
            <a:ext cx="4131568" cy="4525963"/>
          </a:xfrm>
        </p:spPr>
        <p:txBody>
          <a:bodyPr/>
          <a:lstStyle/>
          <a:p>
            <a:r>
              <a:rPr lang="uk-UA" b="1" dirty="0" smtClean="0"/>
              <a:t>Голова центру учениця 1-А класу </a:t>
            </a:r>
            <a:r>
              <a:rPr lang="uk-UA" b="1" dirty="0" err="1" smtClean="0"/>
              <a:t>Говорушкіна</a:t>
            </a:r>
            <a:r>
              <a:rPr lang="uk-UA" b="1" dirty="0" smtClean="0"/>
              <a:t>       Вікторія</a:t>
            </a:r>
          </a:p>
          <a:p>
            <a:r>
              <a:rPr lang="uk-UA" b="1" dirty="0" smtClean="0"/>
              <a:t>Наставник вчитель початкових класів </a:t>
            </a:r>
            <a:r>
              <a:rPr lang="uk-UA" b="1" dirty="0" smtClean="0"/>
              <a:t>Руденко Алла Степанівна</a:t>
            </a:r>
            <a:endParaRPr lang="ru-RU" b="1" dirty="0"/>
          </a:p>
        </p:txBody>
      </p:sp>
      <p:pic>
        <p:nvPicPr>
          <p:cNvPr id="6146" name="Picture 2" descr="G:\СЕМЕНАР ВАСЮХНО\фото\DSCI03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3618402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1691680" y="116632"/>
            <a:ext cx="583264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ПРЕС</a:t>
            </a:r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</a:t>
            </a:r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-</a:t>
            </a:r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ЦЕНТР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984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света\Desktop\100DICAM\DSCI01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9872">
            <a:off x="4921025" y="3015395"/>
            <a:ext cx="3339651" cy="250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39962"/>
            <a:ext cx="8686800" cy="5040163"/>
          </a:xfrm>
        </p:spPr>
        <p:txBody>
          <a:bodyPr>
            <a:normAutofit/>
          </a:bodyPr>
          <a:lstStyle/>
          <a:p>
            <a:r>
              <a:rPr lang="ru-RU" sz="2400" b="1" dirty="0" err="1" smtClean="0"/>
              <a:t>інформувати</a:t>
            </a:r>
            <a:r>
              <a:rPr lang="ru-RU" sz="2400" b="1" dirty="0" smtClean="0"/>
              <a:t> </a:t>
            </a:r>
            <a:r>
              <a:rPr lang="ru-RU" sz="2400" b="1" dirty="0"/>
              <a:t>про </a:t>
            </a:r>
            <a:r>
              <a:rPr lang="ru-RU" sz="2400" b="1" dirty="0" err="1"/>
              <a:t>найважливіші</a:t>
            </a:r>
            <a:r>
              <a:rPr lang="ru-RU" sz="2400" b="1" dirty="0"/>
              <a:t> </a:t>
            </a:r>
            <a:r>
              <a:rPr lang="ru-RU" sz="2400" b="1" dirty="0" err="1"/>
              <a:t>події</a:t>
            </a:r>
            <a:r>
              <a:rPr lang="ru-RU" sz="2400" b="1" dirty="0"/>
              <a:t> в </a:t>
            </a:r>
            <a:r>
              <a:rPr lang="ru-RU" sz="2400" b="1" dirty="0" err="1"/>
              <a:t>житті</a:t>
            </a:r>
            <a:r>
              <a:rPr lang="ru-RU" sz="2400" b="1" dirty="0"/>
              <a:t> </a:t>
            </a:r>
            <a:r>
              <a:rPr lang="ru-RU" sz="2400" b="1" dirty="0" err="1"/>
              <a:t>школи</a:t>
            </a:r>
            <a:r>
              <a:rPr lang="ru-RU" sz="2400" b="1" dirty="0"/>
              <a:t>, </a:t>
            </a:r>
            <a:r>
              <a:rPr lang="ru-RU" sz="2400" b="1" dirty="0" err="1" smtClean="0"/>
              <a:t>створювати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музичні</a:t>
            </a:r>
            <a:r>
              <a:rPr lang="ru-RU" sz="2400" b="1" dirty="0"/>
              <a:t>, </a:t>
            </a:r>
            <a:r>
              <a:rPr lang="ru-RU" sz="2400" b="1" dirty="0" err="1"/>
              <a:t>музично</a:t>
            </a:r>
            <a:r>
              <a:rPr lang="ru-RU" sz="2400" b="1" dirty="0"/>
              <a:t> – </a:t>
            </a:r>
            <a:r>
              <a:rPr lang="ru-RU" sz="2400" b="1" dirty="0" err="1"/>
              <a:t>інформативні</a:t>
            </a:r>
            <a:r>
              <a:rPr lang="ru-RU" sz="2400" b="1" dirty="0"/>
              <a:t>, </a:t>
            </a:r>
            <a:r>
              <a:rPr lang="ru-RU" sz="2400" b="1" dirty="0" err="1"/>
              <a:t>вітальні</a:t>
            </a:r>
            <a:r>
              <a:rPr lang="ru-RU" sz="2400" b="1" dirty="0"/>
              <a:t> та </a:t>
            </a:r>
            <a:r>
              <a:rPr lang="ru-RU" sz="2400" b="1" dirty="0" err="1"/>
              <a:t>інші</a:t>
            </a:r>
            <a:r>
              <a:rPr lang="ru-RU" sz="2400" b="1" dirty="0"/>
              <a:t> </a:t>
            </a:r>
            <a:r>
              <a:rPr lang="ru-RU" sz="2400" b="1" dirty="0" err="1"/>
              <a:t>програми</a:t>
            </a:r>
            <a:r>
              <a:rPr lang="ru-RU" sz="2400" b="1" dirty="0"/>
              <a:t>, </a:t>
            </a:r>
            <a:r>
              <a:rPr lang="ru-RU" sz="2400" b="1" dirty="0" err="1" smtClean="0"/>
              <a:t>готувати</a:t>
            </a:r>
            <a:r>
              <a:rPr lang="ru-RU" sz="2400" b="1" dirty="0" smtClean="0"/>
              <a:t> </a:t>
            </a:r>
            <a:r>
              <a:rPr lang="ru-RU" sz="2400" b="1" dirty="0" err="1"/>
              <a:t>інтерв’ю</a:t>
            </a:r>
            <a:r>
              <a:rPr lang="ru-RU" sz="2400" b="1" dirty="0"/>
              <a:t> , </a:t>
            </a:r>
            <a:r>
              <a:rPr lang="ru-RU" sz="2400" b="1" dirty="0" err="1"/>
              <a:t>літературні</a:t>
            </a:r>
            <a:r>
              <a:rPr lang="ru-RU" sz="2400" b="1" dirty="0"/>
              <a:t> </a:t>
            </a:r>
            <a:r>
              <a:rPr lang="ru-RU" sz="2400" b="1" dirty="0" err="1"/>
              <a:t>програми</a:t>
            </a:r>
            <a:r>
              <a:rPr lang="ru-RU" sz="2400" b="1" dirty="0"/>
              <a:t>, </a:t>
            </a:r>
            <a:r>
              <a:rPr lang="ru-RU" sz="2400" b="1" dirty="0" err="1" smtClean="0"/>
              <a:t>проводити</a:t>
            </a:r>
            <a:r>
              <a:rPr lang="ru-RU" sz="2400" b="1" dirty="0" smtClean="0"/>
              <a:t> </a:t>
            </a:r>
            <a:r>
              <a:rPr lang="ru-RU" sz="2400" b="1" dirty="0" err="1"/>
              <a:t>конкурси</a:t>
            </a:r>
            <a:r>
              <a:rPr lang="ru-RU" sz="2400" b="1" dirty="0"/>
              <a:t> газет та </a:t>
            </a:r>
            <a:r>
              <a:rPr lang="ru-RU" sz="2400" b="1" dirty="0" err="1"/>
              <a:t>малюнків</a:t>
            </a:r>
            <a:r>
              <a:rPr lang="ru-RU" sz="2400" b="1" dirty="0"/>
              <a:t> </a:t>
            </a:r>
            <a:r>
              <a:rPr lang="ru-RU" sz="2400" b="1" dirty="0" err="1"/>
              <a:t>протягом</a:t>
            </a:r>
            <a:r>
              <a:rPr lang="ru-RU" sz="2400" b="1" dirty="0"/>
              <a:t> року, </a:t>
            </a:r>
            <a:r>
              <a:rPr lang="ru-RU" sz="2400" b="1" dirty="0" err="1"/>
              <a:t>випускає</a:t>
            </a:r>
            <a:r>
              <a:rPr lang="ru-RU" sz="2400" b="1" dirty="0"/>
              <a:t> </a:t>
            </a:r>
            <a:r>
              <a:rPr lang="ru-RU" sz="2400" b="1" dirty="0" err="1"/>
              <a:t>шкільну</a:t>
            </a:r>
            <a:r>
              <a:rPr lang="ru-RU" sz="2400" b="1" dirty="0"/>
              <a:t> газету.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116632"/>
            <a:ext cx="583264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МЕТА</a:t>
            </a:r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ЦЕНТРУ: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 descr="C:\Users\света\Desktop\100DICAM\DSCI0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0356">
            <a:off x="382501" y="3058212"/>
            <a:ext cx="3225473" cy="2419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света\Desktop\100DICAM\DSCI02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1169">
            <a:off x="1835697" y="3889323"/>
            <a:ext cx="2915816" cy="2186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вета\Desktop\100DICAM\DSCI02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107">
            <a:off x="6110514" y="4029810"/>
            <a:ext cx="2822867" cy="2117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00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554162"/>
            <a:ext cx="4419600" cy="4525963"/>
          </a:xfrm>
        </p:spPr>
        <p:txBody>
          <a:bodyPr/>
          <a:lstStyle/>
          <a:p>
            <a:r>
              <a:rPr lang="uk-UA" b="1" dirty="0" smtClean="0"/>
              <a:t>Голова центру учениця 4-А класу </a:t>
            </a:r>
            <a:r>
              <a:rPr lang="uk-UA" b="1" dirty="0" err="1" smtClean="0"/>
              <a:t>Омельяненко</a:t>
            </a:r>
            <a:r>
              <a:rPr lang="uk-UA" b="1" dirty="0" smtClean="0"/>
              <a:t> Олександра</a:t>
            </a:r>
          </a:p>
          <a:p>
            <a:r>
              <a:rPr lang="uk-UA" b="1" dirty="0" smtClean="0"/>
              <a:t>Наставник вчитель початкових класів Оношко Галина Володимирівна</a:t>
            </a:r>
            <a:endParaRPr lang="ru-RU" b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НАВЧАЛЬНИЙ</a:t>
            </a:r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ЦЕНТР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050" name="Picture 2" descr="G:\СЕМЕНАР ВАСЮХНО\фото\DSCI03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34" y="1340768"/>
            <a:ext cx="3597864" cy="4797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95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39962"/>
            <a:ext cx="8686800" cy="5040163"/>
          </a:xfrm>
        </p:spPr>
        <p:txBody>
          <a:bodyPr>
            <a:normAutofit/>
          </a:bodyPr>
          <a:lstStyle/>
          <a:p>
            <a:r>
              <a:rPr lang="ru-RU" sz="2800" b="1" dirty="0" err="1" smtClean="0"/>
              <a:t>організовувати</a:t>
            </a:r>
            <a:r>
              <a:rPr lang="ru-RU" sz="2800" b="1" dirty="0" smtClean="0"/>
              <a:t> </a:t>
            </a:r>
            <a:r>
              <a:rPr lang="ru-RU" sz="2800" b="1" dirty="0" err="1"/>
              <a:t>взаємодопомогу</a:t>
            </a:r>
            <a:r>
              <a:rPr lang="ru-RU" sz="2800" b="1" dirty="0"/>
              <a:t> у </a:t>
            </a:r>
            <a:r>
              <a:rPr lang="ru-RU" sz="2800" b="1" dirty="0" err="1"/>
              <a:t>навчанні</a:t>
            </a:r>
            <a:r>
              <a:rPr lang="ru-RU" sz="2800" b="1" dirty="0"/>
              <a:t>, </a:t>
            </a:r>
            <a:endParaRPr lang="ru-RU" sz="2800" b="1" dirty="0" smtClean="0"/>
          </a:p>
          <a:p>
            <a:pPr marL="0" indent="0">
              <a:buNone/>
            </a:pPr>
            <a:r>
              <a:rPr lang="ru-RU" sz="2800" b="1" dirty="0" err="1" smtClean="0"/>
              <a:t>проводити</a:t>
            </a:r>
            <a:r>
              <a:rPr lang="ru-RU" sz="2800" b="1" dirty="0" smtClean="0"/>
              <a:t> </a:t>
            </a:r>
            <a:r>
              <a:rPr lang="ru-RU" sz="2800" b="1" dirty="0"/>
              <a:t>контроль за </a:t>
            </a:r>
            <a:r>
              <a:rPr lang="ru-RU" sz="2800" b="1" dirty="0" err="1"/>
              <a:t>відвідуванням</a:t>
            </a:r>
            <a:r>
              <a:rPr lang="ru-RU" sz="2800" b="1" dirty="0"/>
              <a:t> </a:t>
            </a:r>
            <a:r>
              <a:rPr lang="ru-RU" sz="2800" b="1" dirty="0" err="1"/>
              <a:t>уроків</a:t>
            </a:r>
            <a:r>
              <a:rPr lang="ru-RU" sz="2800" b="1" dirty="0"/>
              <a:t>, </a:t>
            </a:r>
            <a:r>
              <a:rPr lang="ru-RU" sz="2800" b="1" dirty="0" err="1" smtClean="0"/>
              <a:t>брати</a:t>
            </a:r>
            <a:r>
              <a:rPr lang="ru-RU" sz="2800" b="1" dirty="0" smtClean="0"/>
              <a:t>       </a:t>
            </a:r>
            <a:r>
              <a:rPr lang="ru-RU" sz="2800" b="1" dirty="0" smtClean="0"/>
              <a:t>участь </a:t>
            </a:r>
            <a:r>
              <a:rPr lang="ru-RU" sz="2800" b="1" dirty="0"/>
              <a:t>у </a:t>
            </a:r>
            <a:r>
              <a:rPr lang="ru-RU" sz="2800" b="1" dirty="0" err="1"/>
              <a:t>проведенні</a:t>
            </a:r>
            <a:r>
              <a:rPr lang="ru-RU" sz="2800" b="1" dirty="0"/>
              <a:t> </a:t>
            </a:r>
            <a:r>
              <a:rPr lang="ru-RU" sz="2800" b="1" dirty="0" err="1"/>
              <a:t>предметних</a:t>
            </a:r>
            <a:r>
              <a:rPr lang="ru-RU" sz="2800" b="1" dirty="0"/>
              <a:t> </a:t>
            </a:r>
            <a:r>
              <a:rPr lang="ru-RU" sz="2800" b="1" dirty="0" err="1"/>
              <a:t>тижнів</a:t>
            </a:r>
            <a:r>
              <a:rPr lang="ru-RU" sz="2800" b="1" dirty="0"/>
              <a:t>, </a:t>
            </a:r>
            <a:r>
              <a:rPr lang="ru-RU" sz="2800" b="1" dirty="0" err="1"/>
              <a:t>конкурсів</a:t>
            </a:r>
            <a:r>
              <a:rPr lang="ru-RU" sz="2800" b="1" dirty="0"/>
              <a:t>, </a:t>
            </a:r>
            <a:r>
              <a:rPr lang="ru-RU" sz="2800" b="1" dirty="0" smtClean="0"/>
              <a:t>вести </a:t>
            </a:r>
            <a:r>
              <a:rPr lang="ru-RU" sz="2800" b="1" dirty="0" err="1" smtClean="0"/>
              <a:t>облік</a:t>
            </a:r>
            <a:r>
              <a:rPr lang="ru-RU" sz="2800" b="1" dirty="0" smtClean="0"/>
              <a:t> </a:t>
            </a:r>
            <a:r>
              <a:rPr lang="ru-RU" sz="2800" b="1" dirty="0" err="1"/>
              <a:t>відвідування</a:t>
            </a:r>
            <a:r>
              <a:rPr lang="ru-RU" sz="2800" b="1" dirty="0"/>
              <a:t> </a:t>
            </a:r>
            <a:r>
              <a:rPr lang="ru-RU" sz="2800" b="1" dirty="0" err="1"/>
              <a:t>учнями</a:t>
            </a:r>
            <a:r>
              <a:rPr lang="ru-RU" sz="2800" b="1" dirty="0"/>
              <a:t> </a:t>
            </a:r>
            <a:r>
              <a:rPr lang="ru-RU" sz="2800" b="1" dirty="0" err="1"/>
              <a:t>уроків</a:t>
            </a:r>
            <a:r>
              <a:rPr lang="ru-RU" sz="2800" b="1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16632"/>
            <a:ext cx="6912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МЕТА</a:t>
            </a:r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ЦЕНТРУ: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7" name="Picture 3" descr="C:\Users\света\Desktop\проект детской организации\картинки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961"/>
            <a:ext cx="1224136" cy="173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вета\Desktop\проект детской организации\картинки\пмас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29443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света\Desktop\проект детской организации\картинки\Рисунок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40968"/>
            <a:ext cx="3456384" cy="29106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света\Desktop\проект детской организации\картинки\Рисунок6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9" y="3646777"/>
            <a:ext cx="197890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05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8871" y="1346346"/>
            <a:ext cx="4563616" cy="4525963"/>
          </a:xfrm>
        </p:spPr>
        <p:txBody>
          <a:bodyPr/>
          <a:lstStyle/>
          <a:p>
            <a:r>
              <a:rPr lang="uk-UA" sz="2800" b="1" dirty="0" smtClean="0"/>
              <a:t>Голова центру учениці 3-А класу </a:t>
            </a:r>
          </a:p>
          <a:p>
            <a:pPr marL="0" indent="0">
              <a:buNone/>
            </a:pPr>
            <a:r>
              <a:rPr lang="uk-UA" sz="2800" b="1" dirty="0" err="1" smtClean="0"/>
              <a:t>Совенко</a:t>
            </a:r>
            <a:r>
              <a:rPr lang="uk-UA" sz="2800" b="1" dirty="0" smtClean="0"/>
              <a:t> Олександра і        </a:t>
            </a:r>
            <a:r>
              <a:rPr lang="uk-UA" sz="2800" b="1" dirty="0" err="1" smtClean="0"/>
              <a:t>Недашковська</a:t>
            </a:r>
            <a:r>
              <a:rPr lang="uk-UA" sz="2800" b="1" dirty="0" smtClean="0"/>
              <a:t> Ганна</a:t>
            </a:r>
          </a:p>
          <a:p>
            <a:r>
              <a:rPr lang="uk-UA" sz="2800" b="1" dirty="0" smtClean="0"/>
              <a:t>Наставник </a:t>
            </a:r>
            <a:r>
              <a:rPr lang="uk-UA" sz="2800" b="1" dirty="0" smtClean="0"/>
              <a:t> вчитель початкових класів </a:t>
            </a:r>
            <a:r>
              <a:rPr lang="uk-UA" sz="2800" b="1" dirty="0" err="1" smtClean="0"/>
              <a:t>Полтарак</a:t>
            </a:r>
            <a:r>
              <a:rPr lang="uk-UA" sz="2800" b="1" dirty="0" smtClean="0"/>
              <a:t> </a:t>
            </a:r>
            <a:r>
              <a:rPr lang="uk-UA" sz="2800" b="1" dirty="0" smtClean="0"/>
              <a:t>Лілія Борисівна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0"/>
            <a:ext cx="608965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47664" y="188640"/>
            <a:ext cx="60486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ЦЕНТР</a:t>
            </a:r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ДОЗВІЛЛЯ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3075" name="Picture 3" descr="G:\СЕМЕНАР ВАСЮХНО\фото\DSCI03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36700"/>
            <a:ext cx="3986484" cy="4145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37112"/>
            <a:ext cx="2663825" cy="230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25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11970"/>
            <a:ext cx="8686800" cy="4968155"/>
          </a:xfrm>
        </p:spPr>
        <p:txBody>
          <a:bodyPr>
            <a:normAutofit/>
          </a:bodyPr>
          <a:lstStyle/>
          <a:p>
            <a:r>
              <a:rPr lang="ru-RU" sz="2800" b="1" dirty="0" err="1" smtClean="0"/>
              <a:t>піклуватися</a:t>
            </a:r>
            <a:r>
              <a:rPr lang="ru-RU" sz="2800" b="1" dirty="0" smtClean="0"/>
              <a:t> </a:t>
            </a:r>
            <a:r>
              <a:rPr lang="ru-RU" sz="2800" b="1" dirty="0"/>
              <a:t>про </a:t>
            </a:r>
            <a:r>
              <a:rPr lang="ru-RU" sz="2800" b="1" dirty="0" err="1"/>
              <a:t>організацію</a:t>
            </a:r>
            <a:r>
              <a:rPr lang="ru-RU" sz="2800" b="1" dirty="0"/>
              <a:t> </a:t>
            </a:r>
            <a:r>
              <a:rPr lang="ru-RU" sz="2800" b="1" dirty="0" err="1"/>
              <a:t>цікавої</a:t>
            </a:r>
            <a:r>
              <a:rPr lang="ru-RU" sz="2800" b="1" dirty="0"/>
              <a:t> </a:t>
            </a:r>
            <a:r>
              <a:rPr lang="ru-RU" sz="2800" b="1" dirty="0" err="1"/>
              <a:t>творчості</a:t>
            </a:r>
            <a:r>
              <a:rPr lang="ru-RU" sz="2800" b="1" dirty="0"/>
              <a:t> у </a:t>
            </a:r>
            <a:r>
              <a:rPr lang="ru-RU" sz="2800" b="1" dirty="0" err="1"/>
              <a:t>різних</a:t>
            </a:r>
            <a:r>
              <a:rPr lang="ru-RU" sz="2800" b="1" dirty="0"/>
              <a:t> </a:t>
            </a:r>
            <a:r>
              <a:rPr lang="ru-RU" sz="2800" b="1" dirty="0" smtClean="0"/>
              <a:t>формах</a:t>
            </a:r>
            <a:r>
              <a:rPr lang="ru-RU" sz="2800" b="1" dirty="0"/>
              <a:t>, </a:t>
            </a:r>
            <a:r>
              <a:rPr lang="ru-RU" sz="2800" b="1" dirty="0" err="1" smtClean="0"/>
              <a:t>співпрацювати</a:t>
            </a:r>
            <a:r>
              <a:rPr lang="ru-RU" sz="2800" b="1" dirty="0" smtClean="0"/>
              <a:t> з </a:t>
            </a:r>
            <a:r>
              <a:rPr lang="ru-RU" sz="2800" b="1" dirty="0"/>
              <a:t>педагогом - </a:t>
            </a:r>
            <a:r>
              <a:rPr lang="ru-RU" sz="2800" b="1" dirty="0" err="1"/>
              <a:t>організатором</a:t>
            </a:r>
            <a:r>
              <a:rPr lang="ru-RU" sz="2800" b="1" dirty="0"/>
              <a:t> , </a:t>
            </a:r>
            <a:r>
              <a:rPr lang="ru-RU" sz="2800" b="1" dirty="0" err="1" smtClean="0"/>
              <a:t>допомагати</a:t>
            </a:r>
            <a:r>
              <a:rPr lang="ru-RU" sz="2800" b="1" dirty="0" smtClean="0"/>
              <a:t> </a:t>
            </a:r>
            <a:r>
              <a:rPr lang="ru-RU" sz="2800" b="1" dirty="0"/>
              <a:t>у </a:t>
            </a:r>
            <a:r>
              <a:rPr lang="ru-RU" sz="2800" b="1" dirty="0" err="1"/>
              <a:t>проведенні</a:t>
            </a:r>
            <a:r>
              <a:rPr lang="ru-RU" sz="2800" b="1" dirty="0"/>
              <a:t> </a:t>
            </a:r>
            <a:r>
              <a:rPr lang="ru-RU" sz="2800" b="1" dirty="0" err="1"/>
              <a:t>загальношкільних</a:t>
            </a:r>
            <a:r>
              <a:rPr lang="ru-RU" sz="2800" b="1" dirty="0"/>
              <a:t> </a:t>
            </a:r>
            <a:r>
              <a:rPr lang="ru-RU" sz="2800" b="1" dirty="0" err="1"/>
              <a:t>заходів</a:t>
            </a:r>
            <a:r>
              <a:rPr lang="ru-RU" sz="2800" b="1" dirty="0"/>
              <a:t>, </a:t>
            </a:r>
            <a:r>
              <a:rPr lang="ru-RU" sz="2800" b="1" dirty="0" err="1" smtClean="0"/>
              <a:t>сприяти</a:t>
            </a:r>
            <a:r>
              <a:rPr lang="ru-RU" sz="2800" b="1" dirty="0" smtClean="0"/>
              <a:t> </a:t>
            </a:r>
            <a:r>
              <a:rPr lang="ru-RU" sz="2800" b="1" dirty="0" err="1"/>
              <a:t>усвідомленню</a:t>
            </a:r>
            <a:r>
              <a:rPr lang="ru-RU" sz="2800" b="1" dirty="0"/>
              <a:t> </a:t>
            </a:r>
            <a:r>
              <a:rPr lang="ru-RU" sz="2800" b="1" dirty="0" err="1"/>
              <a:t>учнями</a:t>
            </a:r>
            <a:r>
              <a:rPr lang="ru-RU" sz="2800" b="1" dirty="0"/>
              <a:t> </a:t>
            </a:r>
            <a:r>
              <a:rPr lang="ru-RU" sz="2800" b="1" dirty="0" err="1"/>
              <a:t>поняття</a:t>
            </a:r>
            <a:r>
              <a:rPr lang="ru-RU" sz="2800" b="1" dirty="0"/>
              <a:t> «</a:t>
            </a:r>
            <a:r>
              <a:rPr lang="ru-RU" sz="2800" b="1" dirty="0" err="1"/>
              <a:t>вільного</a:t>
            </a:r>
            <a:r>
              <a:rPr lang="ru-RU" sz="2800" b="1" dirty="0"/>
              <a:t> часу» та </a:t>
            </a:r>
            <a:r>
              <a:rPr lang="ru-RU" sz="2800" b="1" dirty="0" err="1"/>
              <a:t>його</a:t>
            </a:r>
            <a:r>
              <a:rPr lang="ru-RU" sz="2800" b="1" dirty="0"/>
              <a:t> </a:t>
            </a:r>
            <a:r>
              <a:rPr lang="ru-RU" sz="2800" b="1" dirty="0" err="1"/>
              <a:t>цінності</a:t>
            </a:r>
            <a:r>
              <a:rPr lang="ru-RU" sz="2800" b="1" dirty="0"/>
              <a:t> для </a:t>
            </a:r>
            <a:r>
              <a:rPr lang="ru-RU" sz="2800" b="1" dirty="0" err="1"/>
              <a:t>всебічного</a:t>
            </a:r>
            <a:r>
              <a:rPr lang="ru-RU" sz="2800" b="1" dirty="0"/>
              <a:t> </a:t>
            </a:r>
            <a:r>
              <a:rPr lang="ru-RU" sz="2800" b="1" dirty="0" err="1"/>
              <a:t>розвитку</a:t>
            </a:r>
            <a:r>
              <a:rPr lang="ru-RU" sz="2800" b="1" dirty="0"/>
              <a:t> </a:t>
            </a:r>
            <a:r>
              <a:rPr lang="ru-RU" sz="2800" b="1" dirty="0" err="1"/>
              <a:t>особистості</a:t>
            </a:r>
            <a:r>
              <a:rPr lang="ru-RU" sz="2800" b="1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188640"/>
            <a:ext cx="60486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МЕТА</a:t>
            </a:r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ЦЕНТРУ</a:t>
            </a:r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: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098" name="Picture 2" descr="G:\СЕМЕНАР ВАСЮХНО\фото\DSCI03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4" y="3861048"/>
            <a:ext cx="3707904" cy="27809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G:\СЕМЕНАР ВАСЮХНО\фото\DSCI03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8"/>
            <a:ext cx="3707904" cy="27809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8456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света\Desktop\картинки\имсап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10491"/>
            <a:ext cx="1924050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uk-UA" sz="6600" dirty="0" smtClean="0">
                <a:solidFill>
                  <a:srgbClr val="FF0000"/>
                </a:solidFill>
              </a:rPr>
              <a:t>Мета:</a:t>
            </a:r>
            <a:endParaRPr lang="ru-RU" sz="6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err="1"/>
              <a:t>проаналізувати</a:t>
            </a:r>
            <a:r>
              <a:rPr lang="ru-RU" b="1" dirty="0"/>
              <a:t> </a:t>
            </a:r>
            <a:r>
              <a:rPr lang="ru-RU" b="1" dirty="0" err="1"/>
              <a:t>сучасний</a:t>
            </a:r>
            <a:r>
              <a:rPr lang="ru-RU" b="1" dirty="0"/>
              <a:t> стан </a:t>
            </a:r>
            <a:r>
              <a:rPr lang="ru-RU" b="1" dirty="0" err="1"/>
              <a:t>позаурочної</a:t>
            </a:r>
            <a:r>
              <a:rPr lang="ru-RU" b="1" dirty="0"/>
              <a:t> </a:t>
            </a:r>
            <a:r>
              <a:rPr lang="ru-RU" b="1" dirty="0" err="1"/>
              <a:t>виховної</a:t>
            </a:r>
            <a:r>
              <a:rPr lang="ru-RU" b="1" dirty="0"/>
              <a:t> </a:t>
            </a:r>
            <a:r>
              <a:rPr lang="ru-RU" b="1" dirty="0" err="1"/>
              <a:t>діяльності</a:t>
            </a:r>
            <a:r>
              <a:rPr lang="ru-RU" b="1" dirty="0"/>
              <a:t> </a:t>
            </a:r>
            <a:r>
              <a:rPr lang="ru-RU" b="1" dirty="0" err="1" smtClean="0"/>
              <a:t>школи</a:t>
            </a:r>
            <a:r>
              <a:rPr lang="ru-RU" b="1" dirty="0" smtClean="0"/>
              <a:t>;</a:t>
            </a:r>
          </a:p>
          <a:p>
            <a:r>
              <a:rPr lang="ru-RU" b="1" dirty="0"/>
              <a:t> </a:t>
            </a:r>
            <a:r>
              <a:rPr lang="ru-RU" b="1" dirty="0" err="1" smtClean="0"/>
              <a:t>визначити</a:t>
            </a:r>
            <a:r>
              <a:rPr lang="ru-RU" b="1" dirty="0" smtClean="0"/>
              <a:t> </a:t>
            </a:r>
            <a:r>
              <a:rPr lang="ru-RU" b="1" dirty="0" err="1" smtClean="0"/>
              <a:t>ефективність</a:t>
            </a:r>
            <a:r>
              <a:rPr lang="ru-RU" b="1" dirty="0" smtClean="0"/>
              <a:t> </a:t>
            </a:r>
            <a:r>
              <a:rPr lang="ru-RU" b="1" dirty="0" err="1" smtClean="0"/>
              <a:t>використання</a:t>
            </a:r>
            <a:r>
              <a:rPr lang="ru-RU" b="1" dirty="0" smtClean="0"/>
              <a:t> </a:t>
            </a:r>
            <a:r>
              <a:rPr lang="ru-RU" b="1" dirty="0" err="1"/>
              <a:t>навчального</a:t>
            </a:r>
            <a:r>
              <a:rPr lang="ru-RU" b="1" dirty="0"/>
              <a:t> і </a:t>
            </a:r>
            <a:r>
              <a:rPr lang="ru-RU" b="1" dirty="0" err="1"/>
              <a:t>позаурочного</a:t>
            </a:r>
            <a:r>
              <a:rPr lang="ru-RU" b="1" dirty="0"/>
              <a:t> часу як </a:t>
            </a:r>
            <a:r>
              <a:rPr lang="ru-RU" b="1" dirty="0" err="1"/>
              <a:t>учнів</a:t>
            </a:r>
            <a:r>
              <a:rPr lang="ru-RU" b="1" dirty="0"/>
              <a:t>, так і </a:t>
            </a:r>
            <a:r>
              <a:rPr lang="ru-RU" b="1" dirty="0" err="1"/>
              <a:t>педагогів</a:t>
            </a:r>
            <a:r>
              <a:rPr lang="ru-RU" b="1" dirty="0"/>
              <a:t>, </a:t>
            </a:r>
            <a:r>
              <a:rPr lang="ru-RU" b="1" dirty="0" err="1"/>
              <a:t>самодіяльністю</a:t>
            </a:r>
            <a:r>
              <a:rPr lang="ru-RU" b="1" dirty="0"/>
              <a:t>, </a:t>
            </a:r>
            <a:r>
              <a:rPr lang="ru-RU" b="1" dirty="0" err="1"/>
              <a:t>ініціативністю</a:t>
            </a:r>
            <a:r>
              <a:rPr lang="ru-RU" b="1" dirty="0"/>
              <a:t>, </a:t>
            </a:r>
            <a:r>
              <a:rPr lang="ru-RU" b="1" dirty="0" err="1"/>
              <a:t>активністю</a:t>
            </a:r>
            <a:r>
              <a:rPr lang="ru-RU" b="1" dirty="0"/>
              <a:t> </a:t>
            </a:r>
            <a:r>
              <a:rPr lang="ru-RU" b="1" dirty="0" err="1"/>
              <a:t>учнів</a:t>
            </a:r>
            <a:r>
              <a:rPr lang="ru-RU" b="1" dirty="0"/>
              <a:t>, </a:t>
            </a:r>
            <a:r>
              <a:rPr lang="ru-RU" b="1" dirty="0" err="1"/>
              <a:t>удосконаленням</a:t>
            </a:r>
            <a:r>
              <a:rPr lang="ru-RU" b="1" dirty="0"/>
              <a:t> форм і </a:t>
            </a:r>
            <a:r>
              <a:rPr lang="ru-RU" b="1" dirty="0" err="1"/>
              <a:t>методів</a:t>
            </a:r>
            <a:r>
              <a:rPr lang="ru-RU" b="1" dirty="0"/>
              <a:t> </a:t>
            </a:r>
            <a:r>
              <a:rPr lang="ru-RU" b="1" dirty="0" err="1"/>
              <a:t>роботи</a:t>
            </a:r>
            <a:r>
              <a:rPr lang="ru-RU" b="1" dirty="0"/>
              <a:t> в </a:t>
            </a:r>
            <a:r>
              <a:rPr lang="ru-RU" b="1" dirty="0" err="1"/>
              <a:t>позаурочний</a:t>
            </a:r>
            <a:r>
              <a:rPr lang="ru-RU" b="1" dirty="0"/>
              <a:t> час, </a:t>
            </a:r>
            <a:r>
              <a:rPr lang="ru-RU" b="1" dirty="0" err="1"/>
              <a:t>навчанням</a:t>
            </a:r>
            <a:r>
              <a:rPr lang="ru-RU" b="1" dirty="0"/>
              <a:t> школярів </a:t>
            </a:r>
            <a:r>
              <a:rPr lang="ru-RU" b="1" dirty="0" err="1"/>
              <a:t>наукової</a:t>
            </a:r>
            <a:r>
              <a:rPr lang="ru-RU" b="1" dirty="0"/>
              <a:t> </a:t>
            </a:r>
            <a:r>
              <a:rPr lang="ru-RU" b="1" dirty="0" err="1"/>
              <a:t>організації</a:t>
            </a:r>
            <a:r>
              <a:rPr lang="ru-RU" b="1" dirty="0"/>
              <a:t> </a:t>
            </a:r>
          </a:p>
        </p:txBody>
      </p:sp>
      <p:pic>
        <p:nvPicPr>
          <p:cNvPr id="1026" name="Picture 2" descr="C:\Users\света\Desktop\картинки\Рисунок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7704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света\Desktop\для девочек\Анимашки\znak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281" y="4437112"/>
            <a:ext cx="1356526" cy="226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00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света\Desktop\DCIM\104NIKON\DSCN22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507" y="4385855"/>
            <a:ext cx="2980493" cy="22353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54" name="Picture 6" descr="C:\Users\света\Desktop\DCIM\103NIKON\DSCN22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29680"/>
            <a:ext cx="3131840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53" name="Picture 5" descr="C:\Users\света\Desktop\DCIM\103NIKON\DSCN22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" y="4365104"/>
            <a:ext cx="3035829" cy="22768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0227" y="94719"/>
            <a:ext cx="820891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7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ДЕНЬ ВЧИТЕЛЯ</a:t>
            </a:r>
            <a:endParaRPr lang="ru-RU" sz="7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051" name="Picture 3" descr="C:\Users\света\Desktop\DCIM\104NIKON\DSCN22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88833"/>
            <a:ext cx="3131840" cy="23488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вета\Desktop\DCIM\104NIKON\DSCN23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867" y="2170463"/>
            <a:ext cx="5065632" cy="379922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34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света\Desktop\DCIM\104NIKON\DSCN24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3401616" cy="26221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вета\Desktop\DCIM\104NIKON\DSCN24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4348412"/>
            <a:ext cx="3203848" cy="2402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079" name="Picture 7" descr="C:\Users\света\Desktop\DCIM\104NIKON\DSCN24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29000"/>
            <a:ext cx="4139952" cy="31049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0"/>
            <a:ext cx="784887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ЗОЛОТА ОСІНЬ</a:t>
            </a:r>
            <a:endParaRPr lang="ru-RU" sz="6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3074" name="Picture 2" descr="C:\Users\света\Desktop\DCIM\104NIKON\DSCN24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1012434"/>
            <a:ext cx="3419872" cy="25649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света\Desktop\DCIM\104NIKON\DSCN24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1107996"/>
            <a:ext cx="3176380" cy="2672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080" name="Picture 8" descr="C:\Users\света\Desktop\DCIM\104NIKON\DSCN246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07996"/>
            <a:ext cx="3165040" cy="23737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68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88640"/>
            <a:ext cx="8686800" cy="589148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света\Desktop\100DICAM\DCIM\104NIKON\DSCN23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79978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света\Desktop\100DICAM\DCIM\104NIKON\DSCN23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4572000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света\Desktop\100DICAM\DCIM\104NIKON\DSCN23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4379978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света\Desktop\100DICAM\DCIM\104NIKON\DSCN24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09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30171"/>
            <a:ext cx="806489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ШАХОВИЙ ТУРНІР</a:t>
            </a:r>
          </a:p>
        </p:txBody>
      </p:sp>
      <p:pic>
        <p:nvPicPr>
          <p:cNvPr id="4098" name="Picture 2" descr="C:\Users\света\Desktop\DCIM\100NIKON\DSCN15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672408" cy="27543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Users\света\Desktop\DCIM\100NIKON\DSCN15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3995936" cy="29969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Объект 7" descr="http://komitet-school.ru/uploads/posts/2012-03/1331004521_ussr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285" y="1045834"/>
            <a:ext cx="2965397" cy="22348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://www.novate.ru/files/masha/new_wave_chess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62" y="4340285"/>
            <a:ext cx="3678347" cy="22928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708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16632"/>
            <a:ext cx="792088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НОВОРІЧНА КАЗКА</a:t>
            </a:r>
            <a:endParaRPr lang="ru-RU" sz="6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050" name="Picture 2" descr="C:\Users\света\Desktop\100DICAM\DSCI02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7084"/>
            <a:ext cx="4119469" cy="2624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вета\Desktop\100DICAM\DSCI02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547" y="4208828"/>
            <a:ext cx="3975453" cy="2532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вета\Desktop\100DICAM\DSCI02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2470">
            <a:off x="94161" y="1324615"/>
            <a:ext cx="3448544" cy="2210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света\Desktop\100DICAM\DSCI02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3642">
            <a:off x="5706755" y="1505286"/>
            <a:ext cx="3183727" cy="20613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света\Desktop\100DICAM\DSCI02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036" y="2428869"/>
            <a:ext cx="3779912" cy="24325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40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света\Desktop\DCIM\103NIKON\DSCN2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9029" y="1503867"/>
            <a:ext cx="3662176" cy="2746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16632"/>
            <a:ext cx="7272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ТАБОРНІ</a:t>
            </a:r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РОЗВАГИ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5122" name="Picture 2" descr="C:\Users\света\Desktop\DCIM\103NIKON\DSCN2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" y="4218266"/>
            <a:ext cx="3947374" cy="2639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C:\Users\света\Desktop\DCIM\103NIKON\DSCN21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177" y="4218266"/>
            <a:ext cx="3888432" cy="2639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C:\Users\света\Desktop\DCIM\103NIKON\DSCN21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20846"/>
            <a:ext cx="3470155" cy="2602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6" name="Picture 6" descr="C:\Users\света\Desktop\DCIM\103NIKON\DSCN21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08820"/>
            <a:ext cx="4729633" cy="35472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1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780" y="116632"/>
            <a:ext cx="8926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Ми </a:t>
            </a:r>
            <a:r>
              <a:rPr lang="ru-RU" sz="5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пам</a:t>
            </a:r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’</a:t>
            </a:r>
            <a:r>
              <a:rPr lang="uk-UA" sz="5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ятаємо</a:t>
            </a:r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наше минуле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3075" name="Picture 3" descr="C:\Users\света\Desktop\100DICAM\DSCI26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3862059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света\Desktop\100DICAM\DSCI26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22985"/>
            <a:ext cx="3960440" cy="25500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C:\Users\света\Desktop\проект детской организации\100DICAM\DSCI266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14213"/>
            <a:ext cx="3862058" cy="26308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Picture 3" descr="C:\Users\света\Desktop\проект детской организации\100DICAM\DSCI26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818" y="3942006"/>
            <a:ext cx="3968646" cy="2583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164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а\Desktop\для девочек\Анимашки\mp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692696"/>
            <a:ext cx="8686800" cy="53874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Всякое знание остаётся мертвым, если в учащихся не развивается инициатива и самодеятельность: учащихся нужно приучать не только к мышлению, но и к хотению.</a:t>
            </a:r>
          </a:p>
          <a:p>
            <a:pPr marL="0" indent="0" algn="r"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Н.А. Умов</a:t>
            </a:r>
            <a:endParaRPr lang="ru-RU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83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а\Desktop\для девочек\Анимашки\споминая-лето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26"/>
            <a:ext cx="9144000" cy="699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28283" y="404664"/>
            <a:ext cx="6008316" cy="54014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115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ДЯКУЮ ЗА</a:t>
            </a:r>
          </a:p>
          <a:p>
            <a:pPr algn="ctr"/>
            <a:r>
              <a:rPr lang="uk-UA" sz="11500" b="1" cap="none" spc="0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УВАГУ!</a:t>
            </a:r>
            <a:endParaRPr lang="ru-RU" sz="11500" b="1" cap="none" spc="0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938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306513"/>
            <a:ext cx="8308975" cy="500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Аисты (31 обоев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9744"/>
            <a:ext cx="1691680" cy="22490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Аисты (31 обоев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39"/>
            <a:ext cx="2483767" cy="15631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Дитяча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організація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«Аістята»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пропагандує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дружні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взаємини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співпрацює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різними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громадськими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об’єднаннями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принципах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взаємоповаги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незалежності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співпрацює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з педагогами,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вихователями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116632"/>
            <a:ext cx="518457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u="sng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АІСТЯТА</a:t>
            </a:r>
            <a:endParaRPr lang="ru-RU" sz="5400" b="1" u="sng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195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oculus.ru/image/blogs/8/docs/3889_1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931" y="3501008"/>
            <a:ext cx="4125069" cy="2983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659688" cy="6336704"/>
          </a:xfrm>
        </p:spPr>
        <p:txBody>
          <a:bodyPr>
            <a:noAutofit/>
          </a:bodyPr>
          <a:lstStyle/>
          <a:p>
            <a:r>
              <a:rPr lang="ru-RU" b="1" u="sng" dirty="0" smtClean="0">
                <a:solidFill>
                  <a:srgbClr val="0070C0"/>
                </a:solidFill>
              </a:rPr>
              <a:t>А</a:t>
            </a:r>
            <a:r>
              <a:rPr lang="uk-UA" b="1" u="sng" dirty="0" smtClean="0">
                <a:solidFill>
                  <a:srgbClr val="0070C0"/>
                </a:solidFill>
              </a:rPr>
              <a:t>ІСТЯТА </a:t>
            </a:r>
            <a:r>
              <a:rPr lang="uk-UA" b="1" dirty="0" smtClean="0"/>
              <a:t>– привчені до праці, вміють розважатися, люблять читати;</a:t>
            </a:r>
          </a:p>
          <a:p>
            <a:r>
              <a:rPr lang="uk-UA" b="1" u="sng" dirty="0" smtClean="0">
                <a:solidFill>
                  <a:srgbClr val="0070C0"/>
                </a:solidFill>
              </a:rPr>
              <a:t>АІСТЯТА</a:t>
            </a:r>
            <a:r>
              <a:rPr lang="uk-UA" b="1" dirty="0" smtClean="0"/>
              <a:t> – поспішають на допомогу, ввічливі, ніколи нікого не скривдять;</a:t>
            </a:r>
          </a:p>
          <a:p>
            <a:r>
              <a:rPr lang="uk-UA" b="1" u="sng" dirty="0" smtClean="0">
                <a:solidFill>
                  <a:srgbClr val="0070C0"/>
                </a:solidFill>
              </a:rPr>
              <a:t>АІСТЯТА</a:t>
            </a:r>
            <a:r>
              <a:rPr lang="uk-UA" b="1" dirty="0" smtClean="0"/>
              <a:t> – дружать зі спортом хоча й не ставлять світових рекордів;</a:t>
            </a:r>
          </a:p>
          <a:p>
            <a:r>
              <a:rPr lang="uk-UA" b="1" u="sng" dirty="0" smtClean="0">
                <a:solidFill>
                  <a:srgbClr val="0070C0"/>
                </a:solidFill>
              </a:rPr>
              <a:t>АІСТЯТА</a:t>
            </a:r>
            <a:r>
              <a:rPr lang="uk-UA" b="1" u="sng" dirty="0" smtClean="0"/>
              <a:t> </a:t>
            </a:r>
            <a:r>
              <a:rPr lang="uk-UA" b="1" dirty="0" smtClean="0"/>
              <a:t>– природи є сини, </a:t>
            </a:r>
          </a:p>
          <a:p>
            <a:pPr marL="0" indent="0">
              <a:buNone/>
            </a:pPr>
            <a:r>
              <a:rPr lang="uk-UA" b="1" dirty="0" smtClean="0"/>
              <a:t>   охороняють птахів і звірів;</a:t>
            </a:r>
          </a:p>
          <a:p>
            <a:r>
              <a:rPr lang="uk-UA" b="1" u="sng" dirty="0" smtClean="0">
                <a:solidFill>
                  <a:srgbClr val="0070C0"/>
                </a:solidFill>
              </a:rPr>
              <a:t>АІСТЯТА</a:t>
            </a:r>
            <a:r>
              <a:rPr lang="uk-UA" b="1" dirty="0" smtClean="0"/>
              <a:t> – вміють </a:t>
            </a:r>
          </a:p>
          <a:p>
            <a:pPr marL="0" indent="0">
              <a:buNone/>
            </a:pPr>
            <a:r>
              <a:rPr lang="uk-UA" b="1" dirty="0" smtClean="0"/>
              <a:t>   дружити та чесним </a:t>
            </a:r>
            <a:r>
              <a:rPr lang="uk-UA" b="1" dirty="0" err="1" smtClean="0"/>
              <a:t>ім»ям</a:t>
            </a:r>
            <a:r>
              <a:rPr lang="uk-UA" b="1" dirty="0" smtClean="0"/>
              <a:t> </a:t>
            </a:r>
          </a:p>
          <a:p>
            <a:pPr marL="0" indent="0">
              <a:buNone/>
            </a:pPr>
            <a:r>
              <a:rPr lang="uk-UA" b="1" dirty="0" smtClean="0"/>
              <a:t>   батьків дорожити.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6006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2-конечная звезда 5"/>
          <p:cNvSpPr/>
          <p:nvPr/>
        </p:nvSpPr>
        <p:spPr>
          <a:xfrm>
            <a:off x="0" y="1052736"/>
            <a:ext cx="9144000" cy="5688632"/>
          </a:xfrm>
          <a:prstGeom prst="star12">
            <a:avLst/>
          </a:prstGeom>
          <a:solidFill>
            <a:srgbClr val="FFEF66"/>
          </a:solidFill>
          <a:ln w="25400" cap="flat" cmpd="sng" algn="ctr">
            <a:solidFill>
              <a:srgbClr val="FFEF6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043190"/>
          </a:xfrm>
        </p:spPr>
        <p:txBody>
          <a:bodyPr>
            <a:normAutofit fontScale="77500" lnSpcReduction="20000"/>
          </a:bodyPr>
          <a:lstStyle/>
          <a:p>
            <a:r>
              <a:rPr lang="ru-RU" sz="3600" b="1" dirty="0" err="1" smtClean="0"/>
              <a:t>Усебічно</a:t>
            </a:r>
            <a:r>
              <a:rPr lang="ru-RU" sz="3600" b="1" dirty="0" smtClean="0"/>
              <a:t> </a:t>
            </a:r>
            <a:r>
              <a:rPr lang="ru-RU" sz="3600" b="1" dirty="0" err="1"/>
              <a:t>розвиватися</a:t>
            </a:r>
            <a:r>
              <a:rPr lang="ru-RU" sz="3600" b="1" dirty="0"/>
              <a:t>, </a:t>
            </a:r>
            <a:r>
              <a:rPr lang="ru-RU" sz="3600" b="1" dirty="0" err="1"/>
              <a:t>самовдосконалюватися</a:t>
            </a:r>
            <a:r>
              <a:rPr lang="ru-RU" sz="3600" b="1" dirty="0"/>
              <a:t>, само </a:t>
            </a:r>
            <a:r>
              <a:rPr lang="ru-RU" sz="3600" b="1" dirty="0" err="1"/>
              <a:t>реалізуватися</a:t>
            </a:r>
            <a:r>
              <a:rPr lang="ru-RU" sz="3600" b="1" dirty="0"/>
              <a:t>  на благо </a:t>
            </a:r>
            <a:r>
              <a:rPr lang="ru-RU" sz="3600" b="1" dirty="0" err="1"/>
              <a:t>собі</a:t>
            </a:r>
            <a:r>
              <a:rPr lang="ru-RU" sz="3600" b="1" dirty="0"/>
              <a:t>, </a:t>
            </a:r>
            <a:r>
              <a:rPr lang="ru-RU" sz="3600" b="1" dirty="0" err="1"/>
              <a:t>своїм</a:t>
            </a:r>
            <a:r>
              <a:rPr lang="ru-RU" sz="3600" b="1" dirty="0"/>
              <a:t> ровесникам, </a:t>
            </a:r>
            <a:r>
              <a:rPr lang="ru-RU" sz="3600" b="1" dirty="0" err="1"/>
              <a:t>школі</a:t>
            </a:r>
            <a:r>
              <a:rPr lang="ru-RU" sz="3600" b="1" dirty="0"/>
              <a:t>, </a:t>
            </a:r>
            <a:r>
              <a:rPr lang="ru-RU" sz="3600" b="1" dirty="0" err="1"/>
              <a:t>своїй</a:t>
            </a:r>
            <a:r>
              <a:rPr lang="ru-RU" sz="3600" b="1" dirty="0"/>
              <a:t> </a:t>
            </a:r>
            <a:r>
              <a:rPr lang="ru-RU" sz="3600" b="1" dirty="0" err="1"/>
              <a:t>родині</a:t>
            </a:r>
            <a:r>
              <a:rPr lang="ru-RU" sz="3600" b="1" dirty="0"/>
              <a:t>, </a:t>
            </a:r>
            <a:r>
              <a:rPr lang="ru-RU" sz="3600" b="1" dirty="0" err="1"/>
              <a:t>малій</a:t>
            </a:r>
            <a:r>
              <a:rPr lang="ru-RU" sz="3600" b="1" dirty="0"/>
              <a:t> </a:t>
            </a:r>
            <a:r>
              <a:rPr lang="ru-RU" sz="3600" b="1" dirty="0" err="1"/>
              <a:t>батьківщині</a:t>
            </a:r>
            <a:r>
              <a:rPr lang="ru-RU" sz="3600" b="1" dirty="0"/>
              <a:t>, </a:t>
            </a:r>
            <a:r>
              <a:rPr lang="ru-RU" sz="3600" b="1" dirty="0" err="1"/>
              <a:t>народові</a:t>
            </a:r>
            <a:r>
              <a:rPr lang="ru-RU" sz="3600" b="1" dirty="0"/>
              <a:t> </a:t>
            </a:r>
            <a:r>
              <a:rPr lang="ru-RU" sz="3600" b="1" dirty="0" err="1"/>
              <a:t>України</a:t>
            </a:r>
            <a:r>
              <a:rPr lang="ru-RU" sz="3600" b="1" dirty="0"/>
              <a:t>.</a:t>
            </a:r>
          </a:p>
          <a:p>
            <a:r>
              <a:rPr lang="ru-RU" sz="3600" b="1" dirty="0" err="1" smtClean="0"/>
              <a:t>Забезпечувати</a:t>
            </a:r>
            <a:r>
              <a:rPr lang="ru-RU" sz="3600" b="1" dirty="0" smtClean="0"/>
              <a:t> </a:t>
            </a:r>
            <a:r>
              <a:rPr lang="ru-RU" sz="3600" b="1" dirty="0"/>
              <a:t>і </a:t>
            </a:r>
            <a:r>
              <a:rPr lang="ru-RU" sz="3600" b="1" dirty="0" err="1"/>
              <a:t>захищати</a:t>
            </a:r>
            <a:r>
              <a:rPr lang="ru-RU" sz="3600" b="1" dirty="0"/>
              <a:t> права та </a:t>
            </a:r>
            <a:r>
              <a:rPr lang="ru-RU" sz="3600" b="1" dirty="0" err="1"/>
              <a:t>інтереси</a:t>
            </a:r>
            <a:r>
              <a:rPr lang="ru-RU" sz="3600" b="1" dirty="0"/>
              <a:t> </a:t>
            </a:r>
            <a:r>
              <a:rPr lang="ru-RU" sz="3600" b="1" dirty="0" err="1"/>
              <a:t>учнів</a:t>
            </a:r>
            <a:r>
              <a:rPr lang="ru-RU" sz="3600" b="1" dirty="0"/>
              <a:t> на </a:t>
            </a:r>
            <a:r>
              <a:rPr lang="ru-RU" sz="3600" b="1" dirty="0" err="1"/>
              <a:t>основі</a:t>
            </a:r>
            <a:r>
              <a:rPr lang="ru-RU" sz="3600" b="1" dirty="0"/>
              <a:t> </a:t>
            </a:r>
            <a:r>
              <a:rPr lang="ru-RU" sz="3600" b="1" dirty="0" err="1"/>
              <a:t>виконання</a:t>
            </a:r>
            <a:r>
              <a:rPr lang="ru-RU" sz="3600" b="1" dirty="0"/>
              <a:t> правил і </a:t>
            </a:r>
            <a:r>
              <a:rPr lang="ru-RU" sz="3600" b="1" dirty="0" err="1"/>
              <a:t>законів</a:t>
            </a:r>
            <a:r>
              <a:rPr lang="ru-RU" sz="3600" b="1" dirty="0"/>
              <a:t> </a:t>
            </a:r>
            <a:r>
              <a:rPr lang="ru-RU" sz="3600" b="1" dirty="0" err="1"/>
              <a:t>школи</a:t>
            </a:r>
            <a:r>
              <a:rPr lang="ru-RU" sz="3600" b="1" dirty="0"/>
              <a:t>.</a:t>
            </a:r>
          </a:p>
          <a:p>
            <a:r>
              <a:rPr lang="ru-RU" sz="3600" b="1" dirty="0" err="1" smtClean="0"/>
              <a:t>Формувати</a:t>
            </a:r>
            <a:r>
              <a:rPr lang="ru-RU" sz="3600" b="1" dirty="0" smtClean="0"/>
              <a:t> </a:t>
            </a:r>
            <a:r>
              <a:rPr lang="ru-RU" sz="3600" b="1" dirty="0" err="1"/>
              <a:t>почуття</a:t>
            </a:r>
            <a:r>
              <a:rPr lang="ru-RU" sz="3600" b="1" dirty="0"/>
              <a:t> </a:t>
            </a:r>
            <a:r>
              <a:rPr lang="ru-RU" sz="3600" b="1" dirty="0" err="1"/>
              <a:t>відповідальності</a:t>
            </a:r>
            <a:r>
              <a:rPr lang="ru-RU" sz="3600" b="1" dirty="0"/>
              <a:t>, </a:t>
            </a:r>
            <a:r>
              <a:rPr lang="ru-RU" sz="3600" b="1" dirty="0" err="1"/>
              <a:t>свідоме</a:t>
            </a:r>
            <a:r>
              <a:rPr lang="ru-RU" sz="3600" b="1" dirty="0"/>
              <a:t> </a:t>
            </a:r>
            <a:r>
              <a:rPr lang="ru-RU" sz="3600" b="1" dirty="0" err="1"/>
              <a:t>ставлення</a:t>
            </a:r>
            <a:r>
              <a:rPr lang="ru-RU" sz="3600" b="1" dirty="0"/>
              <a:t> до </a:t>
            </a:r>
            <a:r>
              <a:rPr lang="ru-RU" sz="3600" b="1" dirty="0" err="1"/>
              <a:t>участі</a:t>
            </a:r>
            <a:r>
              <a:rPr lang="ru-RU" sz="3600" b="1" dirty="0"/>
              <a:t> кожного у </a:t>
            </a:r>
            <a:r>
              <a:rPr lang="ru-RU" sz="3600" b="1" dirty="0" err="1"/>
              <a:t>вирішенні</a:t>
            </a:r>
            <a:r>
              <a:rPr lang="ru-RU" sz="3600" b="1" dirty="0"/>
              <a:t> </a:t>
            </a:r>
            <a:r>
              <a:rPr lang="ru-RU" sz="3600" b="1" dirty="0" err="1"/>
              <a:t>важливих</a:t>
            </a:r>
            <a:r>
              <a:rPr lang="ru-RU" sz="3600" b="1" dirty="0"/>
              <a:t> справ </a:t>
            </a:r>
            <a:r>
              <a:rPr lang="ru-RU" sz="3600" b="1" dirty="0" err="1"/>
              <a:t>шкільного</a:t>
            </a:r>
            <a:r>
              <a:rPr lang="ru-RU" sz="3600" b="1" dirty="0"/>
              <a:t> </a:t>
            </a:r>
            <a:r>
              <a:rPr lang="ru-RU" sz="3600" b="1" dirty="0" err="1"/>
              <a:t>життя</a:t>
            </a:r>
            <a:r>
              <a:rPr lang="ru-RU" sz="3600" b="1" dirty="0"/>
              <a:t>.</a:t>
            </a:r>
          </a:p>
          <a:p>
            <a:r>
              <a:rPr lang="ru-RU" sz="3600" b="1" dirty="0" err="1" smtClean="0"/>
              <a:t>Сприяти</a:t>
            </a:r>
            <a:r>
              <a:rPr lang="ru-RU" sz="3600" b="1" dirty="0" smtClean="0"/>
              <a:t> </a:t>
            </a:r>
            <a:r>
              <a:rPr lang="ru-RU" sz="3600" b="1" dirty="0" err="1"/>
              <a:t>реалізації</a:t>
            </a:r>
            <a:r>
              <a:rPr lang="ru-RU" sz="3600" b="1" dirty="0"/>
              <a:t> </a:t>
            </a:r>
            <a:r>
              <a:rPr lang="ru-RU" sz="3600" b="1" dirty="0" err="1"/>
              <a:t>інтересів</a:t>
            </a:r>
            <a:r>
              <a:rPr lang="ru-RU" sz="3600" b="1" dirty="0"/>
              <a:t>, </a:t>
            </a:r>
            <a:r>
              <a:rPr lang="ru-RU" sz="3600" b="1" dirty="0" err="1"/>
              <a:t>можливостей</a:t>
            </a:r>
            <a:r>
              <a:rPr lang="ru-RU" sz="3600" b="1" dirty="0"/>
              <a:t>, </a:t>
            </a:r>
            <a:r>
              <a:rPr lang="ru-RU" sz="3600" b="1" dirty="0" err="1"/>
              <a:t>бажань</a:t>
            </a:r>
            <a:r>
              <a:rPr lang="ru-RU" sz="3600" b="1" dirty="0"/>
              <a:t> </a:t>
            </a:r>
            <a:r>
              <a:rPr lang="ru-RU" sz="3600" b="1" dirty="0" err="1"/>
              <a:t>дітей</a:t>
            </a:r>
            <a:r>
              <a:rPr lang="ru-RU" sz="3600" b="1" dirty="0"/>
              <a:t>.</a:t>
            </a:r>
          </a:p>
          <a:p>
            <a:r>
              <a:rPr lang="ru-RU" sz="3600" b="1" dirty="0" err="1" smtClean="0"/>
              <a:t>Прагнути</a:t>
            </a:r>
            <a:r>
              <a:rPr lang="ru-RU" sz="3600" b="1" dirty="0" smtClean="0"/>
              <a:t> </a:t>
            </a:r>
            <a:r>
              <a:rPr lang="ru-RU" sz="3600" b="1" dirty="0" err="1"/>
              <a:t>узгодженості</a:t>
            </a:r>
            <a:r>
              <a:rPr lang="ru-RU" sz="3600" b="1" dirty="0"/>
              <a:t> й балансу </a:t>
            </a:r>
            <a:r>
              <a:rPr lang="ru-RU" sz="3600" b="1" dirty="0" err="1"/>
              <a:t>інтересів</a:t>
            </a:r>
            <a:r>
              <a:rPr lang="ru-RU" sz="3600" b="1" dirty="0"/>
              <a:t> </a:t>
            </a:r>
            <a:r>
              <a:rPr lang="ru-RU" sz="3600" b="1" dirty="0" err="1"/>
              <a:t>між</a:t>
            </a:r>
            <a:r>
              <a:rPr lang="ru-RU" sz="3600" b="1" dirty="0"/>
              <a:t> </a:t>
            </a:r>
            <a:r>
              <a:rPr lang="ru-RU" sz="3600" b="1" dirty="0" err="1"/>
              <a:t>учнями</a:t>
            </a:r>
            <a:r>
              <a:rPr lang="ru-RU" sz="3600" b="1" dirty="0"/>
              <a:t> і </a:t>
            </a:r>
            <a:r>
              <a:rPr lang="ru-RU" sz="3600" b="1" dirty="0" err="1"/>
              <a:t>дорослими</a:t>
            </a:r>
            <a:r>
              <a:rPr lang="ru-RU" sz="3600" b="1" dirty="0"/>
              <a:t>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8390" y="16317"/>
            <a:ext cx="880721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Завдання організації:</a:t>
            </a:r>
            <a:endParaRPr lang="ru-RU" sz="7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30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оризонтальный свиток 5"/>
          <p:cNvSpPr/>
          <p:nvPr/>
        </p:nvSpPr>
        <p:spPr>
          <a:xfrm>
            <a:off x="0" y="836713"/>
            <a:ext cx="8964488" cy="6120680"/>
          </a:xfrm>
          <a:prstGeom prst="horizontalScroll">
            <a:avLst/>
          </a:prstGeom>
          <a:solidFill>
            <a:srgbClr val="FFEF66"/>
          </a:solidFill>
          <a:ln w="25400" cap="flat" cmpd="sng" algn="ctr">
            <a:solidFill>
              <a:srgbClr val="FFEF6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598" y="1556792"/>
            <a:ext cx="8686800" cy="504319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	</a:t>
            </a:r>
            <a:r>
              <a:rPr lang="ru-RU" b="1" dirty="0" err="1"/>
              <a:t>Згуртувати</a:t>
            </a:r>
            <a:r>
              <a:rPr lang="ru-RU" b="1" dirty="0"/>
              <a:t> </a:t>
            </a:r>
            <a:r>
              <a:rPr lang="ru-RU" b="1" dirty="0" err="1"/>
              <a:t>дітей,та</a:t>
            </a:r>
            <a:r>
              <a:rPr lang="ru-RU" b="1" dirty="0"/>
              <a:t> </a:t>
            </a:r>
            <a:r>
              <a:rPr lang="ru-RU" b="1" dirty="0" err="1"/>
              <a:t>дорослих</a:t>
            </a:r>
            <a:r>
              <a:rPr lang="ru-RU" b="1" dirty="0"/>
              <a:t> на </a:t>
            </a:r>
            <a:r>
              <a:rPr lang="ru-RU" b="1" dirty="0" err="1"/>
              <a:t>корисні</a:t>
            </a:r>
            <a:r>
              <a:rPr lang="ru-RU" b="1" dirty="0"/>
              <a:t> та </a:t>
            </a:r>
            <a:r>
              <a:rPr lang="ru-RU" b="1" dirty="0" err="1"/>
              <a:t>добрі</a:t>
            </a:r>
            <a:r>
              <a:rPr lang="ru-RU" b="1" dirty="0"/>
              <a:t> </a:t>
            </a:r>
            <a:r>
              <a:rPr lang="ru-RU" b="1" dirty="0" err="1"/>
              <a:t>справи</a:t>
            </a:r>
            <a:r>
              <a:rPr lang="ru-RU" b="1" dirty="0"/>
              <a:t>.</a:t>
            </a:r>
          </a:p>
          <a:p>
            <a:r>
              <a:rPr lang="ru-RU" b="1" dirty="0"/>
              <a:t>	</a:t>
            </a:r>
            <a:r>
              <a:rPr lang="ru-RU" b="1" dirty="0" err="1"/>
              <a:t>Захист</a:t>
            </a:r>
            <a:r>
              <a:rPr lang="ru-RU" b="1" dirty="0"/>
              <a:t> </a:t>
            </a:r>
            <a:r>
              <a:rPr lang="ru-RU" b="1" dirty="0" err="1"/>
              <a:t>їхніх</a:t>
            </a:r>
            <a:r>
              <a:rPr lang="ru-RU" b="1" dirty="0"/>
              <a:t> прав та </a:t>
            </a:r>
            <a:r>
              <a:rPr lang="ru-RU" b="1" dirty="0" err="1"/>
              <a:t>інтересів</a:t>
            </a:r>
            <a:r>
              <a:rPr lang="ru-RU" b="1" dirty="0"/>
              <a:t>, </a:t>
            </a:r>
            <a:r>
              <a:rPr lang="ru-RU" b="1" dirty="0" err="1"/>
              <a:t>виховання</a:t>
            </a:r>
            <a:r>
              <a:rPr lang="ru-RU" b="1" dirty="0"/>
              <a:t> </a:t>
            </a:r>
            <a:r>
              <a:rPr lang="ru-RU" b="1" dirty="0" err="1"/>
              <a:t>віри</a:t>
            </a:r>
            <a:r>
              <a:rPr lang="ru-RU" b="1" dirty="0"/>
              <a:t> в себе, до </a:t>
            </a:r>
            <a:r>
              <a:rPr lang="ru-RU" b="1" dirty="0" err="1"/>
              <a:t>своєї</a:t>
            </a:r>
            <a:r>
              <a:rPr lang="ru-RU" b="1" dirty="0"/>
              <a:t> </a:t>
            </a:r>
            <a:r>
              <a:rPr lang="ru-RU" b="1" dirty="0" err="1"/>
              <a:t>родини</a:t>
            </a:r>
            <a:r>
              <a:rPr lang="ru-RU" b="1" dirty="0"/>
              <a:t>, до краю, в </a:t>
            </a:r>
            <a:r>
              <a:rPr lang="ru-RU" b="1" dirty="0" err="1"/>
              <a:t>якому</a:t>
            </a:r>
            <a:r>
              <a:rPr lang="ru-RU" b="1" dirty="0"/>
              <a:t> </a:t>
            </a:r>
            <a:r>
              <a:rPr lang="ru-RU" b="1" dirty="0" err="1"/>
              <a:t>ти</a:t>
            </a:r>
            <a:r>
              <a:rPr lang="ru-RU" b="1" dirty="0"/>
              <a:t> </a:t>
            </a:r>
            <a:r>
              <a:rPr lang="ru-RU" b="1" dirty="0" err="1"/>
              <a:t>народився</a:t>
            </a:r>
            <a:r>
              <a:rPr lang="ru-RU" b="1" dirty="0"/>
              <a:t>.</a:t>
            </a:r>
          </a:p>
          <a:p>
            <a:r>
              <a:rPr lang="ru-RU" b="1" dirty="0"/>
              <a:t>	</a:t>
            </a:r>
            <a:r>
              <a:rPr lang="ru-RU" b="1" dirty="0" err="1"/>
              <a:t>Пізнання</a:t>
            </a:r>
            <a:r>
              <a:rPr lang="ru-RU" b="1" dirty="0"/>
              <a:t> та </a:t>
            </a:r>
            <a:r>
              <a:rPr lang="ru-RU" b="1" dirty="0" err="1"/>
              <a:t>примноження</a:t>
            </a:r>
            <a:r>
              <a:rPr lang="ru-RU" b="1" dirty="0"/>
              <a:t> </a:t>
            </a:r>
            <a:r>
              <a:rPr lang="ru-RU" b="1" dirty="0" err="1"/>
              <a:t>краси</a:t>
            </a:r>
            <a:r>
              <a:rPr lang="ru-RU" b="1" dirty="0"/>
              <a:t> </a:t>
            </a:r>
            <a:r>
              <a:rPr lang="ru-RU" b="1" dirty="0" err="1"/>
              <a:t>природи</a:t>
            </a:r>
            <a:r>
              <a:rPr lang="ru-RU" b="1" dirty="0"/>
              <a:t>.</a:t>
            </a:r>
          </a:p>
          <a:p>
            <a:r>
              <a:rPr lang="ru-RU" b="1" dirty="0"/>
              <a:t>	</a:t>
            </a:r>
            <a:r>
              <a:rPr lang="ru-RU" b="1" dirty="0" err="1"/>
              <a:t>Прищеплення</a:t>
            </a:r>
            <a:r>
              <a:rPr lang="ru-RU" b="1" dirty="0"/>
              <a:t> </a:t>
            </a:r>
            <a:r>
              <a:rPr lang="ru-RU" b="1" dirty="0" err="1"/>
              <a:t>любові</a:t>
            </a:r>
            <a:r>
              <a:rPr lang="ru-RU" b="1" dirty="0"/>
              <a:t> до </a:t>
            </a:r>
            <a:r>
              <a:rPr lang="ru-RU" b="1" dirty="0" err="1"/>
              <a:t>праці</a:t>
            </a:r>
            <a:r>
              <a:rPr lang="ru-RU" b="1" dirty="0"/>
              <a:t>, </a:t>
            </a:r>
            <a:r>
              <a:rPr lang="ru-RU" b="1" dirty="0" err="1"/>
              <a:t>поваги</a:t>
            </a:r>
            <a:r>
              <a:rPr lang="ru-RU" b="1" dirty="0"/>
              <a:t> до старших, </a:t>
            </a:r>
            <a:r>
              <a:rPr lang="ru-RU" b="1" dirty="0" err="1"/>
              <a:t>піклування</a:t>
            </a:r>
            <a:r>
              <a:rPr lang="ru-RU" b="1" dirty="0"/>
              <a:t> про молодших, </a:t>
            </a:r>
            <a:r>
              <a:rPr lang="ru-RU" b="1" dirty="0" err="1"/>
              <a:t>близьких</a:t>
            </a:r>
            <a:r>
              <a:rPr lang="ru-RU" b="1" dirty="0"/>
              <a:t> та </a:t>
            </a:r>
            <a:r>
              <a:rPr lang="ru-RU" b="1" dirty="0" err="1"/>
              <a:t>друзів</a:t>
            </a:r>
            <a:r>
              <a:rPr lang="ru-RU" b="1" dirty="0"/>
              <a:t>.</a:t>
            </a:r>
          </a:p>
          <a:p>
            <a:r>
              <a:rPr lang="ru-RU" b="1" dirty="0"/>
              <a:t>	</a:t>
            </a:r>
            <a:r>
              <a:rPr lang="ru-RU" b="1" dirty="0" err="1"/>
              <a:t>Розвиток</a:t>
            </a:r>
            <a:r>
              <a:rPr lang="ru-RU" b="1" dirty="0"/>
              <a:t> </a:t>
            </a:r>
            <a:r>
              <a:rPr lang="ru-RU" b="1" dirty="0" err="1"/>
              <a:t>творчих</a:t>
            </a:r>
            <a:r>
              <a:rPr lang="ru-RU" b="1" dirty="0"/>
              <a:t> </a:t>
            </a:r>
            <a:r>
              <a:rPr lang="ru-RU" b="1" dirty="0" err="1"/>
              <a:t>здібностей</a:t>
            </a:r>
            <a:r>
              <a:rPr lang="ru-RU" b="1" dirty="0"/>
              <a:t>, </a:t>
            </a:r>
            <a:r>
              <a:rPr lang="ru-RU" b="1" dirty="0" err="1"/>
              <a:t>організація</a:t>
            </a:r>
            <a:r>
              <a:rPr lang="ru-RU" b="1" dirty="0"/>
              <a:t> </a:t>
            </a:r>
            <a:r>
              <a:rPr lang="ru-RU" b="1" dirty="0" err="1"/>
              <a:t>дозвілля</a:t>
            </a:r>
            <a:r>
              <a:rPr lang="ru-RU" b="1" dirty="0"/>
              <a:t>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7356" y="57880"/>
            <a:ext cx="862928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Мета дитячої організації :</a:t>
            </a:r>
            <a:endParaRPr lang="ru-RU" sz="6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961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www.oculus.ru/image/blogs/8/docs/3889_1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17"/>
            <a:ext cx="2699791" cy="19831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loveopium.ru/content/2012/08/animals2/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505" y="-8453"/>
            <a:ext cx="2639014" cy="1808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aist-k.com/upload/medialibrary/49c/jbukartckf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6512"/>
            <a:ext cx="2339752" cy="22082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www.nnzoo.ru/file/watermark/vzntr/hcybnqf/cbfgf/7566-54/6860919436_oryll-nvfg-8/1315464981_belyy-aist-3.wm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996952"/>
            <a:ext cx="1744540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4111434"/>
              </p:ext>
            </p:extLst>
          </p:nvPr>
        </p:nvGraphicFramePr>
        <p:xfrm>
          <a:off x="-180528" y="0"/>
          <a:ext cx="9433048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60056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283968" y="1772816"/>
            <a:ext cx="4707632" cy="4551784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Голова спортивного центру </a:t>
            </a:r>
            <a:r>
              <a:rPr lang="ru-RU" sz="3200" b="1" dirty="0" err="1" smtClean="0"/>
              <a:t>учень</a:t>
            </a:r>
            <a:r>
              <a:rPr lang="ru-RU" sz="3200" b="1" dirty="0" smtClean="0"/>
              <a:t> 2-А </a:t>
            </a:r>
            <a:r>
              <a:rPr lang="ru-RU" sz="3200" b="1" dirty="0" err="1" smtClean="0"/>
              <a:t>класу</a:t>
            </a:r>
            <a:r>
              <a:rPr lang="ru-RU" sz="3200" b="1" dirty="0" smtClean="0"/>
              <a:t> </a:t>
            </a:r>
          </a:p>
          <a:p>
            <a:pPr marL="0" indent="0">
              <a:buNone/>
            </a:pPr>
            <a:r>
              <a:rPr lang="ru-RU" sz="3200" b="1" dirty="0"/>
              <a:t> </a:t>
            </a:r>
            <a:r>
              <a:rPr lang="ru-RU" sz="3200" b="1" dirty="0" smtClean="0"/>
              <a:t>   В</a:t>
            </a:r>
            <a:r>
              <a:rPr lang="uk-UA" sz="3200" b="1" dirty="0" smtClean="0"/>
              <a:t>і</a:t>
            </a:r>
            <a:r>
              <a:rPr lang="ru-RU" sz="3200" b="1" dirty="0" err="1" smtClean="0"/>
              <a:t>ниченко</a:t>
            </a:r>
            <a:r>
              <a:rPr lang="ru-RU" sz="3200" b="1" dirty="0" smtClean="0"/>
              <a:t> Данило. </a:t>
            </a:r>
          </a:p>
          <a:p>
            <a:r>
              <a:rPr lang="uk-UA" sz="3200" b="1" dirty="0" smtClean="0"/>
              <a:t>Його наставник вчитель фізичної культури </a:t>
            </a:r>
            <a:r>
              <a:rPr lang="uk-UA" sz="3200" b="1" dirty="0" err="1" smtClean="0"/>
              <a:t>Гошкодьорова</a:t>
            </a:r>
            <a:r>
              <a:rPr lang="uk-UA" sz="3200" b="1" dirty="0" smtClean="0"/>
              <a:t> Людмила Степанівна</a:t>
            </a:r>
            <a:endParaRPr lang="ru-RU" sz="32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16632"/>
            <a:ext cx="741682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СПОРТИВНИЙ</a:t>
            </a:r>
            <a:r>
              <a:rPr lang="uk-UA" sz="6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uk-UA" sz="6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ЦЕНТР</a:t>
            </a:r>
            <a:endParaRPr lang="ru-RU" sz="6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Picture 2" descr="G:\СЕМЕНАР ВАСЮХНО\фото\DSCI03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3896012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1409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116632"/>
            <a:ext cx="77768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Мета</a:t>
            </a:r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центру</a:t>
            </a:r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: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6" y="3356992"/>
            <a:ext cx="4383404" cy="335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05764"/>
            <a:ext cx="428625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7544" y="1561743"/>
            <a:ext cx="83907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/>
              <a:t>організовувати</a:t>
            </a:r>
            <a:r>
              <a:rPr lang="ru-RU" sz="3200" b="1" dirty="0" smtClean="0"/>
              <a:t> </a:t>
            </a:r>
            <a:r>
              <a:rPr lang="ru-RU" sz="3200" b="1" dirty="0" err="1"/>
              <a:t>розваги</a:t>
            </a:r>
            <a:r>
              <a:rPr lang="ru-RU" sz="3200" b="1" dirty="0"/>
              <a:t> для </a:t>
            </a:r>
            <a:r>
              <a:rPr lang="ru-RU" sz="3200" b="1" dirty="0" err="1"/>
              <a:t>дітей</a:t>
            </a:r>
            <a:r>
              <a:rPr lang="ru-RU" sz="3200" b="1" dirty="0"/>
              <a:t>, </a:t>
            </a:r>
            <a:r>
              <a:rPr lang="ru-RU" sz="3200" b="1" dirty="0" err="1" smtClean="0"/>
              <a:t>проводити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змагання</a:t>
            </a:r>
            <a:r>
              <a:rPr lang="ru-RU" sz="3200" b="1" dirty="0" smtClean="0"/>
              <a:t> </a:t>
            </a:r>
            <a:r>
              <a:rPr lang="ru-RU" sz="3200" b="1" dirty="0" err="1"/>
              <a:t>між</a:t>
            </a:r>
            <a:r>
              <a:rPr lang="ru-RU" sz="3200" b="1" dirty="0"/>
              <a:t> </a:t>
            </a:r>
            <a:r>
              <a:rPr lang="ru-RU" sz="3200" b="1" dirty="0" err="1"/>
              <a:t>класами</a:t>
            </a:r>
            <a:r>
              <a:rPr lang="ru-RU" sz="3200" b="1" dirty="0"/>
              <a:t> у </a:t>
            </a:r>
            <a:r>
              <a:rPr lang="ru-RU" sz="3200" b="1" dirty="0" err="1"/>
              <a:t>вільний</a:t>
            </a:r>
            <a:r>
              <a:rPr lang="ru-RU" sz="3200" b="1" dirty="0"/>
              <a:t> час, </a:t>
            </a:r>
            <a:r>
              <a:rPr lang="ru-RU" sz="3200" b="1" dirty="0" err="1" smtClean="0"/>
              <a:t>допомагати</a:t>
            </a:r>
            <a:r>
              <a:rPr lang="ru-RU" sz="3200" b="1" dirty="0" smtClean="0"/>
              <a:t> </a:t>
            </a:r>
            <a:r>
              <a:rPr lang="ru-RU" sz="3200" b="1" dirty="0"/>
              <a:t>у </a:t>
            </a:r>
            <a:r>
              <a:rPr lang="ru-RU" sz="3200" b="1" dirty="0" err="1"/>
              <a:t>проведенні</a:t>
            </a:r>
            <a:r>
              <a:rPr lang="ru-RU" sz="3200" b="1" dirty="0"/>
              <a:t> </a:t>
            </a:r>
            <a:r>
              <a:rPr lang="ru-RU" sz="3200" b="1" dirty="0" err="1"/>
              <a:t>шкільних</a:t>
            </a:r>
            <a:r>
              <a:rPr lang="ru-RU" sz="3200" b="1" dirty="0"/>
              <a:t> </a:t>
            </a:r>
            <a:r>
              <a:rPr lang="ru-RU" sz="3200" b="1" dirty="0" err="1"/>
              <a:t>спартакіад</a:t>
            </a:r>
            <a:r>
              <a:rPr lang="ru-RU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207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595</TotalTime>
  <Words>593</Words>
  <Application>Microsoft Office PowerPoint</Application>
  <PresentationFormat>Экран (4:3)</PresentationFormat>
  <Paragraphs>80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Трек</vt:lpstr>
      <vt:lpstr>Формування життєвих компетентностей молодших школярів  через залучення їх до дитячої організації «АІСТЯТА»</vt:lpstr>
      <vt:lpstr>Мета: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 ШЕФСЬКОЇ ДОПОМОГИ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НАВЧАЛЬНИЙ ЦЕНТР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Формування життєвих компетентностей молодших школярів в умовах модернізації в системі освіти.</dc:title>
  <dc:creator>света</dc:creator>
  <cp:lastModifiedBy>света</cp:lastModifiedBy>
  <cp:revision>49</cp:revision>
  <dcterms:created xsi:type="dcterms:W3CDTF">2013-01-30T11:55:11Z</dcterms:created>
  <dcterms:modified xsi:type="dcterms:W3CDTF">2013-03-27T15:32:37Z</dcterms:modified>
</cp:coreProperties>
</file>