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3428725-CA2D-4ADA-A5BB-06E3D38ABD2C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D56121E-8A3B-4734-94C7-D38EC3F12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BCECAB-07E7-4DB7-8F77-B5DC7FFB8B8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78C8E-5B90-4EA4-B7EE-EC4B19FD352A}" type="datetime1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48C6-B29F-4A28-9462-B651986C1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B3E62-5700-4AD7-822E-A5A89169DEC4}" type="datetime1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85518-EDB7-4629-BADE-A6EB117DC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327C8-C9A1-4E7F-8BDE-4EF874AFF7AB}" type="datetime1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60F43-8A4E-4191-842F-CABBE2FCF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029A-D238-4B5B-919D-62D6064F0287}" type="datetime1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2B30-8447-4D6E-B80C-DDB08A298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F6776-4D34-41C7-98D4-A0EDBE2DEE7C}" type="datetime1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FA332-A466-4E67-81F9-01BA640A0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42FB7-954F-4FAD-B28F-06430AE1C051}" type="datetime1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F0628-8D7F-4B89-AC2F-B651311B3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E541-A2A0-4599-8B2E-E3703C01CD56}" type="datetime1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C335E-7B36-4EE6-A8F6-AA12B51C2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E5FA0-D04E-4792-BF4D-77B0B01123E4}" type="datetime1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367C6-17D8-4A13-91DF-545B0C502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C4772-004E-48E4-8694-C34E2D87914D}" type="datetime1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A443A-5706-41C0-9F18-239D317AC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4B8F8-7A72-402C-B762-837454149F7A}" type="datetime1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FF0BD-63A4-424D-BB9C-63B2D9322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DCDB7-F8B1-4468-A525-1DE96050EE30}" type="datetime1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C2635-B686-49CA-95B8-22B6E19DD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130DEC-B6F6-4A69-A74E-393C411BF13E}" type="datetime1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82AE42-C85E-4D75-9DCB-A5082A08C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445689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литературного чтения 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класс  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Э.Шим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«Жук на ниточке»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Подготовила учитель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нач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. классов ОШ №4 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Качан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О.В. </a:t>
            </a:r>
          </a:p>
        </p:txBody>
      </p:sp>
      <p:pic>
        <p:nvPicPr>
          <p:cNvPr id="2052" name="Picture 3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951446">
            <a:off x="7842250" y="538163"/>
            <a:ext cx="725488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02608">
            <a:off x="8194675" y="-28575"/>
            <a:ext cx="12811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93031">
            <a:off x="7816850" y="733425"/>
            <a:ext cx="157956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62450"/>
            <a:ext cx="24193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61343">
            <a:off x="1412875" y="5283200"/>
            <a:ext cx="12811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82093" flipH="1">
            <a:off x="4067175" y="5273675"/>
            <a:ext cx="221615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Что вы знаете о майских жуках?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28_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3528392" cy="417646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1920" y="1340768"/>
            <a:ext cx="4824536" cy="5256584"/>
          </a:xfrm>
        </p:spPr>
        <p:txBody>
          <a:bodyPr/>
          <a:lstStyle/>
          <a:p>
            <a:r>
              <a:rPr lang="ru-RU" sz="2000" b="1" dirty="0" smtClean="0"/>
              <a:t>К Майским жукам относят хрущей, жуков-навозников. Питаются жуки листьями деревьев, особым лакомством считают листья дуба. Иногда можно заметить жуков на хвойных деревьях. Что интересно, самки откладывают яйца в разрыхленную землю, после чего погибает, а личинки вылупляются уже через несколько недель, но в настоящих жуков превратятся еще очень не скоро, аж через 2, а то и 4 года. И после того, как из личинки появится жук, это еще не значит, что он полетит. А полетит жук, только после зимовки на следующий год.</a:t>
            </a:r>
          </a:p>
          <a:p>
            <a:endParaRPr lang="ru-RU" sz="20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A42FB7-954F-4FAD-B28F-06430AE1C051}" type="datetime1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F0628-8D7F-4B89-AC2F-B651311B3098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1268760"/>
            <a:ext cx="4618856" cy="4857403"/>
          </a:xfrm>
        </p:spPr>
        <p:txBody>
          <a:bodyPr/>
          <a:lstStyle/>
          <a:p>
            <a:r>
              <a:rPr lang="ru-RU" sz="2000" b="1" dirty="0" smtClean="0"/>
              <a:t>Майские жуки крупные, похожи на гладкие коричневые желуди. </a:t>
            </a:r>
          </a:p>
          <a:p>
            <a:r>
              <a:rPr lang="ru-RU" sz="2000" b="1" dirty="0" smtClean="0"/>
              <a:t>Майские жуки опасные вредители. Особенный вред приносят их личинки: они живут в почве и питаются корнями растений. Живут личинки майских жуков долго — три-четыре года. А вот век майских жуков короткий. Весной они откладывают яйца и вскоре погибают.</a:t>
            </a:r>
          </a:p>
          <a:p>
            <a:r>
              <a:rPr lang="ru-RU" sz="2000" b="1" dirty="0" smtClean="0"/>
              <a:t>У майских жуков в природе есть враги: летучие мыши и совы ловят их, а вороны, скворцы и грачи уничтожают личинок в почве.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A42FB7-954F-4FAD-B28F-06430AE1C051}" type="datetime1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F0628-8D7F-4B89-AC2F-B651311B309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8" name="Содержимое 7" descr="http://xn----8sbiecm6bhdx8i.xn--p1ai/sites/default/files/maiskiy_juk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9604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Давайте отдохнём!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Содержимое 8" descr="76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564904"/>
            <a:ext cx="3456383" cy="3525780"/>
          </a:xfrm>
        </p:spPr>
      </p:pic>
      <p:pic>
        <p:nvPicPr>
          <p:cNvPr id="10" name="Содержимое 9" descr="35745817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84168" y="1340768"/>
            <a:ext cx="1944216" cy="1872208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A42FB7-954F-4FAD-B28F-06430AE1C051}" type="datetime1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F0628-8D7F-4B89-AC2F-B651311B309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1" name="Рисунок 10" descr="images (5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293096"/>
            <a:ext cx="3028950" cy="1514475"/>
          </a:xfrm>
          <a:prstGeom prst="rect">
            <a:avLst/>
          </a:prstGeom>
        </p:spPr>
      </p:pic>
      <p:pic>
        <p:nvPicPr>
          <p:cNvPr id="12" name="Рисунок 11" descr="пчел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1052736"/>
            <a:ext cx="1944216" cy="2033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03704E-6 C 0.00208 -0.00856 0.00451 -0.01921 0.00781 -0.02708 C 0.01198 -0.0368 0.01875 -0.0449 0.02344 -0.05416 C 0.02448 -0.05624 0.02673 -0.05647 0.02812 -0.05833 C 0.03003 -0.06087 0.0309 -0.06435 0.03281 -0.06666 C 0.03698 -0.07175 0.04149 -0.07685 0.04687 -0.07916 C 0.05 -0.08055 0.05312 -0.08194 0.05625 -0.08333 C 0.05781 -0.08402 0.06094 -0.08541 0.06094 -0.08541 C 0.09826 -0.08425 0.1118 -0.08564 0.14062 -0.07916 C 0.15798 -0.06759 0.13611 -0.08147 0.15312 -0.07291 C 0.17708 -0.06087 0.19896 -0.04722 0.21719 -0.02291 C 0.22014 -0.01897 0.22326 -0.01573 0.225 -0.01041 C 0.22778 -0.00208 0.22951 0.00765 0.23125 0.01667 C 0.23038 0.04515 0.23316 0.07107 0.22031 0.09353 C 0.21597 0.12292 0.20104 0.14445 0.18594 0.16436 C 0.17899 0.17362 0.18125 0.1676 0.175 0.17478 C 0.15677 0.19584 0.12916 0.22315 0.10625 0.23334 C 0.09062 0.24028 0.07569 0.24283 0.05937 0.24584 C 0.04323 0.24515 0.02708 0.24561 0.01094 0.24376 C 0.00382 0.24306 -0.00243 0.23751 -0.00938 0.23542 C -0.02847 0.22964 -0.04445 0.21806 -0.0625 0.20834 C -0.06788 0.20116 -0.06684 0.20209 -0.07344 0.19584 C -0.07656 0.19306 -0.08281 0.18751 -0.08281 0.18751 C -0.08663 0.17755 -0.08768 0.16945 -0.08906 0.15834 C -0.08733 0.1345 -0.08438 0.12177 -0.07344 0.10417 C -0.06962 0.09792 -0.06788 0.08866 -0.0625 0.08519 C -0.05365 0.0794 -0.04514 0.07848 -0.03594 0.07501 C -0.02952 0.07269 -0.02379 0.06714 -0.01719 0.06667 C 0.00208 0.06459 0.0033 0.06459 0.02344 0.06019 C 0.05104 0.0544 0.0783 0.04815 0.10625 0.04584 C 0.12187 0.04167 0.13541 0.03913 0.15156 0.03751 C 0.16753 0.03334 0.18385 0.03056 0.2 0.02709 C 0.23333 0.02848 0.26666 0.02825 0.29982 0.03126 C 0.30451 0.03172 0.30816 0.03565 0.3125 0.03751 C 0.32621 0.04376 0.33975 0.05001 0.35312 0.05834 C 0.36232 0.06366 0.37239 0.06829 0.38125 0.07501 C 0.40694 0.09353 0.42378 0.12848 0.43281 0.16436 C 0.43333 0.17107 0.43594 0.20093 0.43594 0.20626 C 0.43594 0.23195 0.43559 0.25765 0.43437 0.28334 C 0.43368 0.29769 0.42969 0.31459 0.42812 0.32917 C 0.42517 0.35811 0.42413 0.3919 0.41406 0.41876 C 0.41076 0.42709 0.40573 0.4338 0.40156 0.44167 C 0.39409 0.4551 0.40278 0.44607 0.39375 0.45394 C 0.38975 0.4676 0.37413 0.49121 0.36406 0.49561 C 0.33958 0.52015 0.31163 0.54098 0.28107 0.54769 C 0.2585 0.56297 0.23437 0.56343 0.20937 0.56644 C 0.20364 0.56737 0.19219 0.56853 0.19219 0.56853 C 0.13663 0.58357 0.08715 0.57269 0.02656 0.57061 C 0.01736 0.56436 0.00798 0.5632 -0.00156 0.55834 C -0.00695 0.55533 -0.01198 0.5514 -0.01719 0.54769 C -0.02257 0.54399 -0.029 0.54306 -0.03438 0.53936 C -0.04479 0.53241 -0.05295 0.52246 -0.06406 0.51644 C -0.07639 0.50001 -0.07066 0.50579 -0.07969 0.49769 C -0.08368 0.49005 -0.0842 0.48195 -0.08594 0.47269 C -0.08542 0.46459 -0.08594 0.45603 -0.08438 0.44769 C -0.08264 0.43866 -0.07361 0.42917 -0.06875 0.42269 C -0.06441 0.41714 -0.06441 0.41274 -0.05938 0.40834 C -0.04497 0.39561 -0.029 0.38728 -0.0125 0.38103 C 0.00885 0.37339 0.03003 0.3632 0.05156 0.35603 C 0.06267 0.35255 0.07465 0.35163 0.08594 0.35001 C 0.10781 0.3463 0.12969 0.34167 0.15156 0.33728 C 0.16475 0.32848 0.14965 0.33728 0.17031 0.33103 C 0.17951 0.32825 0.18802 0.32269 0.19687 0.31876 C 0.20937 0.3132 0.22031 0.30325 0.23281 0.29792 C 0.24166 0.28843 0.25173 0.2838 0.26094 0.27501 C 0.28021 0.25695 0.29809 0.23542 0.31562 0.21459 C 0.325 0.20348 0.33125 0.1882 0.34062 0.17709 C 0.35416 0.16042 0.37031 0.14468 0.38576 0.13103 C 0.41666 0.10371 0.43958 0.07246 0.47812 0.06667 C 0.50659 0.06991 0.50903 0.0669 0.52812 0.07709 C 0.5342 0.08704 0.54045 0.09214 0.54687 0.10209 C 0.55521 0.11482 0.55798 0.1345 0.5625 0.15001 C 0.56701 0.20348 0.5651 0.22663 0.5625 0.29584 C 0.56215 0.3051 0.55781 0.3139 0.55625 0.32292 C 0.55208 0.34769 0.54774 0.372 0.54062 0.39584 C 0.53854 0.41251 0.53541 0.42848 0.52969 0.44376 C 0.52743 0.46158 0.52326 0.48658 0.51562 0.50186 C 0.49618 0.54075 0.51146 0.50857 0.5 0.52709 C 0.49878 0.52894 0.49826 0.53172 0.49687 0.53334 C 0.49514 0.53542 0.49253 0.53565 0.49062 0.53728 C 0.48021 0.54746 0.47743 0.55001 0.46406 0.55626 C 0.45469 0.56042 0.44496 0.56598 0.43594 0.57061 C 0.425 0.57663 0.40955 0.57732 0.39826 0.57917 C 0.32534 0.57825 0.2526 0.57825 0.17969 0.57709 C 0.16493 0.57686 0.16284 0.57362 0.14844 0.57061 C 0.1092 0.56274 0.07048 0.55186 0.03594 0.52478 C 0.01857 0.51112 0.00694 0.50278 -0.00781 0.48334 C -0.01094 0.47917 -0.01528 0.47616 -0.01719 0.47061 C -0.02986 0.43728 -0.04045 0.40209 -0.05313 0.36876 C -0.05608 0.34515 -0.06077 0.3213 -0.06875 0.30001 C -0.07118 0.28496 -0.07396 0.27223 -0.07813 0.25834 C -0.07934 0.2426 -0.08281 0.22987 -0.08438 0.21459 C -0.08611 0.19653 -0.08681 0.1757 -0.0875 0.15834 C -0.08559 0.11274 -0.08802 0.06829 -0.07031 0.02917 C -0.0665 0.01135 -0.0599 -0.00555 -0.05469 -0.02291 C -0.05278 -0.02893 -0.05156 -0.03541 -0.05 -0.04166 C -0.04861 -0.04745 -0.04497 -0.05231 -0.04375 -0.05833 C -0.04323 -0.06134 -0.04323 -0.06435 -0.04219 -0.06666 C -0.04045 -0.07106 -0.03768 -0.07476 -0.03594 -0.07916 C -0.02691 -0.10323 -0.02448 -0.11782 -0.00781 -0.13749 C -0.00139 -0.14513 0.00069 -0.14837 0.00781 -0.15208 C 0.01094 -0.1537 0.01441 -0.1537 0.01719 -0.15624 C 0.01875 -0.15763 0.01996 -0.15995 0.02187 -0.16041 C 0.02795 -0.16203 0.03437 -0.1618 0.04062 -0.16249 C 0.07066 -0.16134 0.09219 -0.15902 0.12031 -0.15624 C 0.13038 -0.15185 0.13368 -0.15254 0.14531 -0.15416 C 0.25764 -0.15323 0.44375 -0.19421 0.55469 -0.08333 C 0.56024 -0.06087 0.56163 -0.03703 0.56719 -0.01458 C 0.57274 0.04422 0.57847 0.10302 0.58125 0.16251 C 0.58177 0.1882 0.58281 0.2139 0.58281 0.23959 C 0.58281 0.2713 0.58923 0.33288 0.575 0.37084 C 0.55677 0.41968 0.52847 0.46204 0.49375 0.49144 C 0.475 0.50788 0.45191 0.52061 0.43437 0.53936 C 0.37673 0.60093 0.32309 0.62686 0.25156 0.64792 C 0.2184 0.67315 0.17743 0.66945 0.14062 0.67917 C 0.10781 0.67848 0.075 0.67894 0.04219 0.67709 C 0.02014 0.67593 0.00139 0.65278 -0.01875 0.64376 C -0.04115 0.62107 -0.05764 0.59607 -0.07188 0.56436 C -0.07101 0.50649 -0.06893 0.45116 -0.06563 0.39376 C -0.06511 0.36806 -0.06493 0.34214 -0.06406 0.31667 C -0.06389 0.31251 -0.06233 0.28473 -0.06094 0.27709 C -0.05504 0.24538 -0.0342 0.22593 -0.01563 0.20834 C -0.00504 0.19815 0.00382 0.18681 0.01719 0.18334 C 0.02274 0.17848 0.02864 0.17686 0.03437 0.17292 C 0.0559 0.15834 0.07604 0.15371 0.1 0.15001 C 0.10937 0.15255 0.10781 0.14839 0.10781 0.15834 " pathEditMode="relative" ptsTypes="fffffffffffffffffffffffffffffffffffffffffffffffffffffffffffffffffffffffffff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88889E-6 1.11111E-6 C -0.00052 -0.02014 -0.0007 -0.04027 -0.00156 -0.06041 C -0.00209 -0.07176 -0.00625 -0.09398 -0.00625 -0.09398 C -0.00729 -0.12523 -0.00816 -0.1574 -0.01563 -0.1875 C -0.01754 -0.19537 -0.01667 -0.20717 -0.02031 -0.21458 C -0.02153 -0.21713 -0.02361 -0.21852 -0.025 -0.22083 C -0.03334 -0.23495 -0.0415 -0.24861 -0.05 -0.2625 C -0.0533 -0.26782 -0.05521 -0.275 -0.05938 -0.27916 C -0.06146 -0.28125 -0.06372 -0.28287 -0.06563 -0.28541 C -0.07066 -0.29213 -0.07466 -0.29953 -0.07969 -0.30625 C -0.08334 -0.31111 -0.10156 -0.3243 -0.10781 -0.32708 C -0.11754 -0.3368 -0.11146 -0.3324 -0.12656 -0.3375 C -0.13038 -0.33889 -0.13368 -0.34236 -0.1375 -0.34375 C -0.14948 -0.34814 -0.16146 -0.35185 -0.17344 -0.35625 C -0.19792 -0.36504 -0.16806 -0.35648 -0.19219 -0.3625 C -0.1974 -0.36389 -0.20781 -0.36666 -0.20781 -0.36666 C -0.23281 -0.36597 -0.25781 -0.36643 -0.28281 -0.36458 C -0.28837 -0.36412 -0.29618 -0.35185 -0.3 -0.34791 C -0.30434 -0.34328 -0.31059 -0.3412 -0.31406 -0.33541 C -0.33507 -0.30046 -0.34045 -0.24977 -0.34375 -0.20625 C -0.34427 -0.15509 -0.34462 -0.10347 -0.34531 -0.05208 C -0.34618 0.00139 -0.3507 0.05023 -0.33281 0.09792 C -0.33091 0.11042 -0.32639 0.11945 -0.32344 0.13125 C -0.31962 0.16644 -0.31511 0.20278 -0.30469 0.23542 C -0.3033 0.25486 -0.29931 0.27246 -0.29688 0.29167 C -0.29462 0.30903 -0.29393 0.32662 -0.29063 0.34352 C -0.28854 0.37061 -0.28143 0.39422 -0.27813 0.42084 C -0.27813 0.4213 -0.27674 0.44167 -0.275 0.44584 C -0.27344 0.44954 -0.27049 0.45255 -0.26875 0.45602 C -0.26424 0.46598 -0.26511 0.47037 -0.25781 0.47709 C -0.25226 0.4882 -0.24497 0.49468 -0.23594 0.5 C -0.23299 0.50186 -0.22934 0.50139 -0.22656 0.50417 C -0.225 0.50556 -0.22361 0.50741 -0.22188 0.50834 C -0.21493 0.51181 -0.20677 0.51204 -0.2 0.51667 C -0.19288 0.5213 -0.18906 0.525 -0.18125 0.52686 C -0.17101 0.53635 -0.16354 0.53727 -0.15156 0.54167 C -0.14844 0.54283 -0.14531 0.54422 -0.14219 0.54561 C -0.14011 0.54699 -0.1382 0.54885 -0.13594 0.55 C -0.13299 0.55093 -0.12969 0.55093 -0.12656 0.55209 C -0.1158 0.55602 -0.10452 0.56297 -0.09375 0.56644 C -0.0665 0.5757 -0.03889 0.58264 -0.01094 0.58542 C 0.0125 0.59167 0.03715 0.59051 0.06094 0.59167 C 0.11614 0.59098 0.17135 0.59098 0.22656 0.58959 C 0.24462 0.58912 0.26788 0.58357 0.28594 0.57709 C 0.29722 0.57292 0.30712 0.56528 0.31875 0.5625 C 0.32639 0.55741 0.33385 0.5544 0.34219 0.55209 C 0.35139 0.5419 0.36441 0.53172 0.37344 0.52084 C 0.39132 0.49908 0.40503 0.47593 0.41719 0.44792 C 0.41927 0.44329 0.42291 0.44005 0.425 0.43519 C 0.44288 0.39653 0.45034 0.35116 0.46406 0.31042 C 0.46823 0.27061 0.46666 0.29098 0.46875 0.25 C 0.46823 0.21806 0.46927 0.18565 0.46719 0.15417 C 0.46666 0.14746 0.46267 0.1419 0.46094 0.13542 C 0.45486 0.11204 0.45069 0.09028 0.44375 0.06667 C 0.44201 0.06065 0.43802 0.05602 0.43594 0.05 C 0.43003 0.03334 0.42656 0.01436 0.42031 -0.00231 C 0.41111 -0.02662 0.39913 -0.0493 0.38906 -0.07291 C 0.38264 -0.08796 0.37482 -0.09629 0.36719 -0.11041 C 0.35833 -0.12662 0.34791 -0.15324 0.33281 -0.15833 C 0.31909 -0.17662 0.29791 -0.17754 0.27969 -0.17916 C 0.2625 -0.18379 0.24548 -0.18611 0.22812 -0.18958 C 0.22291 -0.19097 0.2125 -0.19398 0.2125 -0.19398 C 0.19323 -0.19305 0.17396 -0.19352 0.15469 -0.19166 C 0.146 -0.19097 0.13107 -0.1787 0.12344 -0.17291 C 0.10885 -0.1618 0.09323 -0.15092 0.07812 -0.14166 C 0.0559 -0.12824 0.0342 -0.11273 0.01094 -0.10208 C -0.00139 -0.09652 -0.01406 -0.09444 -0.02656 -0.08958 C -0.0408 -0.08402 -0.05313 -0.07129 -0.06719 -0.06689 C -0.07986 -0.05416 -0.09896 -0.0456 -0.10469 -0.02291 C -0.10695 -0.01412 -0.11025 -0.00717 -0.1125 0.00209 C -0.11302 0.00417 -0.11406 0.00834 -0.11406 0.00834 C -0.11528 0.02338 -0.11667 0.03959 -0.12031 0.05394 C -0.12084 0.06111 -0.12118 0.06783 -0.12188 0.075 C -0.12275 0.08334 -0.125 0.09977 -0.125 0.09977 C -0.12587 0.12361 -0.12483 0.13496 -0.12969 0.15417 C -0.11858 0.15672 -0.10764 0.15973 -0.09688 0.16459 C -0.09097 0.1669 -0.08438 0.17176 -0.07813 0.17292 C -0.06007 0.17639 -0.02118 0.17662 -0.01094 0.17686 C 0.00833 0.1757 0.02916 0.17778 0.04375 0.15834 " pathEditMode="relative" ptsTypes="ffffffffffffffffffffffffffffffffffffffffffffffffffffffffffffffffffffffffffffff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C 0.00278 -0.01088 0.00399 -0.02129 0.00642 -0.03217 C 0.01319 -0.06203 0.01962 -0.08981 0.0243 -0.1206 C 0.02569 -0.12893 0.02673 -0.15463 0.02743 -0.16111 C 0.03073 -0.19745 0.03385 -0.23518 0.04028 -0.27083 C 0.04201 -0.29699 0.04496 -0.32268 0.04844 -0.34838 C 0.04896 -0.35277 0.0493 -0.35694 0.05 -0.36111 C 0.05121 -0.37129 0.05312 -0.39143 0.05312 -0.39143 C 0.05278 -0.45138 0.05243 -0.5118 0.05156 -0.57222 C 0.05087 -0.61643 0.03767 -0.66157 0.02743 -0.703 C 0.02448 -0.71412 0.01753 -0.73495 0.00972 -0.74189 C 0.00399 -0.74699 -0.00625 -0.74768 -0.01285 -0.75046 C -0.03802 -0.74861 -0.0349 -0.74907 -0.05156 -0.74189 C -0.05764 -0.73379 -0.06146 -0.72546 -0.06615 -0.71597 C -0.06979 -0.69652 -0.07865 -0.67963 -0.08247 -0.66018 C -0.08542 -0.64444 -0.08403 -0.63796 -0.09028 -0.62569 C -0.09219 -0.59884 -0.0941 -0.57291 -0.09531 -0.54606 C -0.09618 -0.42106 -0.0908 -0.34027 -0.10643 -0.23217 C -0.10747 -0.2 -0.10868 -0.19166 -0.11129 -0.1655 C -0.11198 -0.11898 -0.10955 -0.07129 -0.11788 -0.02569 C -0.12205 0.02801 -0.12118 0.03727 -0.12274 0.11598 C -0.12292 0.12987 -0.12292 0.14329 -0.12413 0.15718 C -0.12483 0.16297 -0.12743 0.17431 -0.12743 0.17431 C -0.12882 0.19213 -0.12969 0.2088 -0.13403 0.22593 C -0.13577 0.24908 -0.13872 0.27107 -0.14844 0.29051 C -0.14983 0.29306 -0.1507 0.29607 -0.15156 0.29908 C -0.15226 0.30116 -0.15226 0.30371 -0.15313 0.30556 C -0.1566 0.31227 -0.16094 0.31806 -0.16441 0.32477 C -0.16632 0.32848 -0.17431 0.32917 -0.17431 0.32917 C -0.1908 0.3257 -0.19028 0.32061 -0.20174 0.30556 C -0.20399 0.29607 -0.20938 0.29028 -0.21285 0.28195 C -0.22257 0.26019 -0.21563 0.27338 -0.22413 0.25811 C -0.22674 0.24399 -0.23403 0.2345 -0.23889 0.22153 C -0.24566 0.20348 -0.25156 0.18496 -0.2566 0.16551 C -0.25695 0.15903 -0.25695 0.15255 -0.25816 0.1463 C -0.25851 0.1426 -0.26077 0.13936 -0.26129 0.13565 C -0.26372 0.11899 -0.26441 0.10255 -0.26615 0.08612 C -0.26736 0.05857 -0.26736 0.04676 -0.27118 0.02385 C -0.27153 -0.12523 -0.2717 -0.27453 -0.27274 -0.42361 C -0.27292 -0.47893 -0.27691 -0.51296 -0.28229 -0.56365 C -0.28941 -0.6287 -0.29236 -0.6912 -0.31129 -0.75254 C -0.31285 -0.76365 -0.3125 -0.76782 -0.31945 -0.77407 C -0.3257 -0.77338 -0.33264 -0.7743 -0.33872 -0.77199 C -0.34115 -0.77129 -0.34184 -0.76713 -0.34358 -0.7655 C -0.34601 -0.76342 -0.34913 -0.76319 -0.35156 -0.76111 C -0.36302 -0.75185 -0.3566 -0.75509 -0.36458 -0.74606 C -0.37431 -0.73495 -0.36389 -0.75138 -0.37743 -0.73333 C -0.38854 -0.71851 -0.38281 -0.725 -0.38872 -0.7118 C -0.39722 -0.69351 -0.40764 -0.67546 -0.41458 -0.65578 C -0.42031 -0.63888 -0.42309 -0.6199 -0.43073 -0.60416 C -0.43299 -0.59004 -0.43351 -0.57476 -0.43698 -0.56134 C -0.43889 -0.5537 -0.44167 -0.54722 -0.44358 -0.53958 C -0.44514 -0.52338 -0.44827 -0.50833 -0.45018 -0.49236 C -0.45399 -0.45601 -0.45799 -0.41944 -0.46129 -0.38263 C -0.46215 -0.30972 -0.45903 -0.23912 -0.46788 -0.16759 C -0.4684 -0.15694 -0.46945 -0.14606 -0.46945 -0.13541 C -0.47031 -0.00995 -0.46945 0.11528 -0.47101 0.24098 C -0.47136 0.25209 -0.47604 0.26436 -0.47761 0.27547 C -0.48299 0.31945 -0.48733 0.34028 -0.51441 0.36575 C -0.52483 0.36436 -0.5349 0.36343 -0.54514 0.36135 C -0.55278 0.35973 -0.55903 0.35371 -0.56632 0.3507 C -0.57986 0.3375 -0.5941 0.33125 -0.60972 0.32269 C -0.63438 0.30926 -0.63542 0.30764 -0.66129 0.29051 C -0.67917 0.27871 -0.69792 0.26297 -0.71285 0.24537 C -0.71893 0.2382 -0.72222 0.22963 -0.72899 0.22385 C -0.73386 0.21297 -0.73785 0.20162 -0.74358 0.19144 C -0.74653 0.17963 -0.74965 0.1676 -0.75486 0.15718 C -0.76059 0.10973 -0.76823 0.05371 -0.75156 0.01088 C -0.75104 0.0051 -0.75122 -0.00069 -0.75 -0.00625 C -0.74948 -0.00902 -0.74757 -0.01041 -0.7467 -0.01273 C -0.74393 -0.02013 -0.74132 -0.0287 -0.73872 -0.03657 C -0.73733 -0.0405 -0.73698 -0.04513 -0.73542 -0.0493 C -0.72743 -0.07083 -0.7132 -0.08796 -0.70018 -0.103 C -0.69375 -0.10995 -0.68854 -0.11898 -0.68056 -0.12245 C -0.66077 -0.1405 -0.68941 -0.1155 -0.67101 -0.12893 C -0.65747 -0.13912 -0.64583 -0.15254 -0.63073 -0.15694 C -0.6092 -0.17083 -0.58733 -0.1706 -0.56441 -0.17638 C -0.51285 -0.17546 -0.46129 -0.17546 -0.40972 -0.17407 C -0.39097 -0.17361 -0.37188 -0.16574 -0.35313 -0.16342 C -0.3441 -0.16018 -0.33524 -0.15856 -0.3257 -0.15694 C -0.31129 -0.14699 -0.29462 -0.14351 -0.27917 -0.1375 C -0.27222 -0.13472 -0.26458 -0.13125 -0.25816 -0.12708 C -0.25521 -0.125 -0.25295 -0.12175 -0.25 -0.1206 C -0.24306 -0.11713 -0.23299 -0.11574 -0.2257 -0.11412 C -0.21476 -0.10648 -0.20087 -0.10277 -0.18872 -0.09907 C -0.18004 -0.09606 -0.1717 -0.09027 -0.16302 -0.08796 C -0.14219 -0.0824 -0.13924 -0.08356 -0.11632 -0.08171 C -0.10955 -0.08032 -0.10174 -0.07916 -0.09531 -0.07523 C -0.07934 -0.06574 -0.06372 -0.05277 -0.0467 -0.04722 C -0.03663 -0.03935 -0.02552 -0.03703 -0.01441 -0.03217 C -0.00643 -0.03287 0.00173 -0.0324 0.00972 -0.03425 C 0.01597 -0.03564 0.0243 -0.05138 0.0243 -0.05138 C 0.02222 -0.07013 0.0191 -0.08009 0.00486 -0.08611 C -0.00972 -0.09907 -0.01893 -0.10393 -0.03542 -0.1118 C -0.05104 -0.11134 -0.06684 -0.11157 -0.08247 -0.10949 C -0.08559 -0.10902 -0.09184 -0.10532 -0.09184 -0.10532 C -0.10261 -0.09606 -0.10156 -0.0949 -0.10972 -0.08379 C -0.11788 -0.05069 -0.11806 -0.01481 -0.10972 0.01922 C -0.10781 0.03912 -0.10486 0.05186 -0.09688 0.06875 C -0.09323 0.07639 -0.09497 0.07732 -0.09184 0.07315 " pathEditMode="relative" ptsTypes="fffffffffffffffffffffffffffffffffffffffffffffffffffffffffffffffffffffffffffffffffffffffffffffffffff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18519E-6 C -0.00087 -0.02986 0.00382 -0.05393 -0.00816 -0.07731 C -0.01163 -0.09166 -0.02413 -0.09467 -0.03385 -0.09884 C -0.06719 -0.11319 -0.10226 -0.11874 -0.13715 -0.12245 C -0.13923 -0.12314 -0.14132 -0.12476 -0.14358 -0.12476 C -0.16233 -0.12476 -0.18125 -0.12384 -0.2 -0.12245 C -0.21042 -0.12175 -0.21892 -0.10555 -0.22899 -0.10115 C -0.2342 -0.09652 -0.23906 -0.09282 -0.24514 -0.09027 C -0.24844 -0.08749 -0.2526 -0.08611 -0.25486 -0.08171 C -0.2592 -0.07314 -0.2566 -0.07662 -0.26285 -0.07083 C -0.26423 -0.06574 -0.26719 -0.05555 -0.26771 -0.05162 C -0.26962 -0.03749 -0.26996 -0.01874 -0.27587 -0.00648 C -0.27899 5.18519E-6 -0.27969 0.00626 -0.28229 0.01297 C -0.28663 0.02477 -0.29288 0.03635 -0.29514 0.04954 C -0.2993 0.07454 -0.30087 0.09954 -0.30972 0.12269 C -0.31111 0.14352 -0.31319 0.16436 -0.31614 0.18496 C -0.31736 0.20278 -0.31875 0.22338 -0.32101 0.24098 C -0.32153 0.24538 -0.32413 0.25371 -0.32413 0.25371 C -0.32864 0.30348 -0.34601 0.37755 -0.30972 0.40857 C -0.30451 0.41899 -0.29705 0.42014 -0.29028 0.42801 C -0.28073 0.43913 -0.28785 0.43496 -0.27899 0.43866 C -0.27743 0.44075 -0.27604 0.44352 -0.27413 0.44514 C -0.27014 0.44862 -0.26128 0.45371 -0.26128 0.45371 C -0.25399 0.46343 -0.24201 0.47014 -0.23229 0.47524 C -0.2191 0.49283 -0.23628 0.47223 -0.22101 0.4838 C -0.2191 0.48542 -0.21805 0.48866 -0.21614 0.49028 C -0.21371 0.49237 -0.21076 0.49283 -0.20816 0.49468 C -0.20052 0.50024 -0.19375 0.50811 -0.18559 0.51181 C -0.17239 0.52431 -0.17864 0.5213 -0.16771 0.52477 C -0.16215 0.53218 -0.1592 0.53496 -0.15156 0.53774 C -0.1434 0.54653 -0.13455 0.55163 -0.12413 0.55487 C -0.11371 0.56459 -0.10156 0.5676 -0.09028 0.57431 C -0.08854 0.57524 -0.08733 0.57755 -0.08559 0.57848 C -0.08246 0.58033 -0.07917 0.58149 -0.07587 0.58288 C -0.07135 0.58496 -0.06684 0.58774 -0.06285 0.59144 C -0.06128 0.59283 -0.05989 0.59491 -0.05816 0.59584 C -0.04878 0.60116 -0.04062 0.60186 -0.03073 0.60857 C -0.01858 0.61667 -0.00555 0.622 0.00642 0.6301 C 0.0158 0.63658 0.02517 0.6419 0.03542 0.64514 C 0.05087 0.65533 0.06997 0.66227 0.08715 0.66667 C 0.10139 0.67454 0.12257 0.68149 0.13872 0.68612 C 0.15191 0.69468 0.16632 0.69862 0.18056 0.70325 C 0.19358 0.70741 0.2059 0.71459 0.21927 0.71829 C 0.23524 0.72269 0.25156 0.72385 0.26771 0.72686 C 0.28299 0.72987 0.2974 0.73334 0.31285 0.73542 C 0.37483 0.73357 0.36198 0.73889 0.39514 0.72686 C 0.40625 0.71713 0.40122 0.71991 0.40972 0.71621 C 0.41563 0.70811 0.42205 0.70533 0.42899 0.69885 C 0.43629 0.69213 0.44323 0.68126 0.45156 0.67755 C 0.46059 0.66528 0.47153 0.6551 0.48056 0.64306 C 0.49167 0.62825 0.49844 0.60811 0.50972 0.59352 C 0.51267 0.58126 0.5191 0.57246 0.52587 0.56343 C 0.53264 0.54005 0.55035 0.52593 0.55799 0.50325 C 0.56997 0.4676 0.57604 0.42732 0.58229 0.38936 C 0.5849 0.35093 0.58542 0.347 0.58542 0.29468 C 0.58542 0.24399 0.58889 0.14908 0.57743 0.0882 C 0.57691 0.08519 0.575 0.08264 0.57413 0.07963 C 0.57344 0.07755 0.57292 0.07547 0.57257 0.07315 C 0.5684 0.05047 0.56372 0.02732 0.55313 0.00857 C 0.55 -0.00416 0.54045 -0.01365 0.53386 -0.02361 C 0.52396 -0.03842 0.51389 -0.05277 0.50313 -0.06666 C 0.49792 -0.07337 0.49358 -0.08101 0.48872 -0.08819 C 0.48559 -0.09282 0.48229 -0.09675 0.47899 -0.10115 C 0.47743 -0.10324 0.47413 -0.1074 0.47413 -0.1074 C 0.46684 -0.12777 0.45417 -0.13819 0.44028 -0.14837 C 0.42292 -0.16111 0.41077 -0.16967 0.39028 -0.17407 C 0.38125 -0.17824 0.37205 -0.18101 0.36285 -0.18495 C 0.30313 -0.18356 0.24358 -0.18263 0.18386 -0.18055 C 0.175 -0.18032 0.16372 -0.17708 0.15486 -0.17407 C 0.15 -0.17222 0.14028 -0.16782 0.14028 -0.16782 C 0.13316 -0.16134 0.12448 -0.1581 0.11771 -0.15046 C 0.10382 -0.13472 0.09149 -0.11597 0.08056 -0.09675 C 0.07778 -0.08518 0.08038 -0.09351 0.07257 -0.07962 C 0.06649 -0.06898 0.06042 -0.05555 0.05642 -0.04305 C 0.05174 -0.0287 0.04653 -0.01458 0.04184 5.18519E-6 C 0.0375 0.01343 0.03472 0.02778 0.03056 0.04098 C 0.02257 0.06667 0.01354 0.08913 0.00799 0.11621 C 0.00972 0.14885 0.00538 0.16598 0.03229 0.16991 C 0.03872 0.17084 0.04514 0.1713 0.05156 0.172 C 0.07413 0.17963 0.09601 0.18496 0.11927 0.18704 C 0.15833 0.18519 0.15747 0.18959 0.18386 0.172 C 0.19202 0.16644 0.18577 0.16852 0.19514 0.16135 C 0.19757 0.1595 0.2007 0.1588 0.20313 0.15695 C 0.20712 0.15394 0.21441 0.1463 0.21441 0.1463 C 0.2184 0.13843 0.22188 0.13056 0.22587 0.12269 C 0.22969 0.10695 0.23351 0.08959 0.23542 0.07315 C 0.23733 0.03658 0.25191 -0.02407 0.22587 -0.04722 C 0.21667 -0.04328 0.21024 -0.02106 0.20486 -0.01064 C 0.19271 0.01274 0.20816 -0.02569 0.19514 0.00649 C 0.18837 0.02315 0.18351 0.04213 0.17587 0.05811 C 0.17205 0.08079 0.17483 0.07153 0.16927 0.08612 C 0.16754 0.09538 0.16632 0.10487 0.16441 0.11413 C 0.15799 0.19329 0.14479 0.28264 0.17257 0.35487 C 0.17517 0.36899 0.17552 0.38357 0.17743 0.39792 C 0.17847 0.4051 0.18056 0.41945 0.18056 0.41945 C 0.1816 0.43588 0.18177 0.44954 0.18542 0.46459 C 0.1842 0.48033 0.18247 0.49167 0.17743 0.50533 C 0.17413 0.52871 0.16563 0.55626 0.14844 0.56783 C 0.14531 0.56991 0.13802 0.5713 0.13542 0.572 C 0.09601 0.56852 0.12205 0.57547 0.10313 0.55926 C 0.10035 0.55325 0.09948 0.55093 0.09514 0.5463 C 0.09202 0.54306 0.08542 0.53774 0.08542 0.53774 C 0.07761 0.52153 0.0658 0.51065 0.05486 0.49885 C 0.04983 0.49329 0.04653 0.48588 0.04184 0.47963 C 0.03472 0.46019 0.02778 0.44098 0.02101 0.42153 C 0.01788 0.41274 0.01632 0.40209 0.01285 0.39352 C 0.01042 0.38751 0.0066 0.38264 0.00486 0.37639 C 0.00295 0.36922 0.00156 0.36343 -0.00156 0.35695 C -0.00521 0.3345 -0.01406 0.31528 -0.02101 0.29468 C -0.02743 0.2757 -0.03229 0.2551 -0.03559 0.2345 C -0.03472 0.17153 -0.0434 0.13913 -0.02899 0.0926 C -0.02708 0.07987 -0.02708 0.06783 -0.02257 0.05602 C -0.02031 0.03982 -0.01823 0.02246 -0.01128 0.00857 C -0.00868 -0.00254 -0.00312 -0.00925 0.00486 -0.01296 C 0.01597 -0.00902 0.00938 -0.01203 0.02413 -0.00208 C 0.03177 0.00301 0.04097 0.00533 0.04844 0.01088 C 0.05712 0.0176 0.06511 0.02408 0.07413 0.0301 C 0.08247 0.03565 0.09167 0.03959 0.1 0.04514 C 0.10347 0.04746 0.10764 0.04746 0.11129 0.04954 C 0.12136 0.05556 0.13177 0.06251 0.14184 0.06876 C 0.14722 0.07223 0.15226 0.07709 0.15799 0.07963 C 0.16129 0.08102 0.16476 0.08172 0.16771 0.0838 C 0.18212 0.09376 0.19705 0.10672 0.21285 0.11181 C 0.23472 0.12616 0.25747 0.14028 0.28056 0.15047 C 0.29028 0.15973 0.29722 0.16204 0.30642 0.16991 C 0.31545 0.17755 0.31354 0.18033 0.32587 0.18704 C 0.33438 0.19167 0.34392 0.19769 0.35156 0.2044 C 0.35347 0.20602 0.35452 0.20926 0.35642 0.21088 C 0.36997 0.22153 0.38472 0.22663 0.39844 0.23658 C 0.41771 0.2507 0.43594 0.26251 0.45642 0.27315 C 0.46736 0.27871 0.47778 0.28658 0.48872 0.2926 C 0.4967 0.297 0.50504 0.30024 0.51285 0.30533 C 0.52743 0.31482 0.54167 0.32338 0.55799 0.32686 C 0.56754 0.33334 0.57969 0.33635 0.59028 0.33982 C 0.59288 0.34167 0.59965 0.34445 0.6 0.35047 C 0.60104 0.3676 0.59549 0.38704 0.58715 0.40001 C 0.57778 0.41482 0.58715 0.39792 0.57587 0.41297 C 0.56597 0.42616 0.58351 0.41343 0.56285 0.43218 C 0.53854 0.45417 0.51649 0.47038 0.48715 0.47755 C 0.45833 0.49237 0.4257 0.49561 0.39514 0.49885 C 0.37292 0.50417 0.35 0.50394 0.32743 0.50533 C 0.26181 0.50463 0.19618 0.50463 0.13056 0.50325 C 0.12448 0.50301 0.11719 0.49885 0.11129 0.49676 C 0.09479 0.49098 0.07899 0.48473 0.06285 0.47755 C 0.04236 0.46852 0.02136 0.45926 0.00156 0.44746 C -0.00347 0.44445 -0.0118 0.43542 -0.01614 0.43218 C -0.02378 0.42639 -0.02708 0.42663 -0.03385 0.41945 C -0.04861 0.40417 -0.05937 0.38751 -0.07257 0.36991 C -0.08976 0.347 -0.10764 0.32454 -0.12257 0.29885 C -0.12847 0.28843 -0.13177 0.27547 -0.13715 0.26459 C -0.14149 0.23403 -0.13542 0.2713 -0.14201 0.24514 C -0.14496 0.23357 -0.14496 0.22223 -0.14844 0.21088 C -0.15035 0.19491 -0.1533 0.1794 -0.15486 0.16343 C -0.15729 0.13797 -0.15885 0.11204 -0.16614 0.0882 C -0.16996 0.06158 -0.17048 0.05764 -0.16771 0.02153 C -0.16545 -0.00787 -0.15677 -0.0199 -0.13871 -0.03449 C -0.13542 -0.03726 -0.13281 -0.04189 -0.12899 -0.04305 C -0.12205 -0.04537 -0.1151 -0.04699 -0.10816 -0.04953 C -0.09149 -0.04884 -0.07483 -0.04907 -0.05816 -0.04722 C -0.05469 -0.04675 -0.04844 -0.04305 -0.04844 -0.04305 C -0.03976 -0.03518 -0.03281 -0.02499 -0.02413 -0.01712 C -0.02014 -0.00879 -0.02101 -0.01319 -0.02101 -0.00416 " pathEditMode="relative" ptsTypes="fffffffffffffffffffffffffffffffffffffffffffffffffffffffffffffffffffffffffffffffffffffffffffffffffffffffffffffffffffffffffffffffffffffffffffffffffffffffffffffffff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Правила чтения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Читаем: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- бегло;</a:t>
            </a:r>
          </a:p>
          <a:p>
            <a:pPr>
              <a:buFontTx/>
              <a:buChar char="-"/>
            </a:pPr>
            <a:r>
              <a:rPr lang="ru-RU" sz="4000" b="1" dirty="0" smtClean="0">
                <a:solidFill>
                  <a:srgbClr val="C00000"/>
                </a:solidFill>
              </a:rPr>
              <a:t>осознанно;</a:t>
            </a:r>
          </a:p>
          <a:p>
            <a:pPr>
              <a:buFontTx/>
              <a:buChar char="-"/>
            </a:pPr>
            <a:r>
              <a:rPr lang="ru-RU" sz="4000" b="1" dirty="0" smtClean="0">
                <a:solidFill>
                  <a:srgbClr val="00B0F0"/>
                </a:solidFill>
              </a:rPr>
              <a:t>правильно;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- </a:t>
            </a:r>
            <a:r>
              <a:rPr lang="ru-RU" sz="4000" b="1" dirty="0" smtClean="0">
                <a:solidFill>
                  <a:srgbClr val="00B050"/>
                </a:solidFill>
              </a:rPr>
              <a:t>выразительно.</a:t>
            </a:r>
          </a:p>
          <a:p>
            <a:pPr>
              <a:buFontTx/>
              <a:buChar char="-"/>
            </a:pP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blog-089356700134372149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31915" y="1700808"/>
            <a:ext cx="4372533" cy="3456384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A42FB7-954F-4FAD-B28F-06430AE1C051}" type="datetime1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F0628-8D7F-4B89-AC2F-B651311B309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Почему майские жуки считаются вредителями?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Хороший человек не будет никого мучить ради забавы, даже вредителей.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Человек не может прожить  без такого важного и нужного качества, как доброта.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Это качество в сердце у многих живёт и о боли других забыть не даёт. И оно поважнее, чем лица красота. Догадались. Что это? Сердец …(Доброта).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A42FB7-954F-4FAD-B28F-06430AE1C051}" type="datetime1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F0628-8D7F-4B89-AC2F-B651311B309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1860550" cy="151216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" name="AutoShape 6"/>
          <p:cNvSpPr>
            <a:spLocks noGrp="1" noChangeArrowheads="1"/>
          </p:cNvSpPr>
          <p:nvPr>
            <p:ph type="title"/>
          </p:nvPr>
        </p:nvSpPr>
        <p:spPr bwMode="auto">
          <a:xfrm>
            <a:off x="2195736" y="548680"/>
            <a:ext cx="6275040" cy="940966"/>
          </a:xfrm>
          <a:prstGeom prst="wedgeRoundRectCallout">
            <a:avLst>
              <a:gd name="adj1" fmla="val -73274"/>
              <a:gd name="adj2" fmla="val 14836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dirty="0" smtClean="0"/>
              <a:t>Что нового мы сегодня узнали на уроке? </a:t>
            </a:r>
            <a:endParaRPr lang="ru-RU" sz="2800" dirty="0"/>
          </a:p>
        </p:txBody>
      </p:sp>
      <p:pic>
        <p:nvPicPr>
          <p:cNvPr id="15" name="Рисунок 14" descr="учениц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653136"/>
            <a:ext cx="3096344" cy="1916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Спасибо за внимание!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Молодцы!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3574581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1581150" cy="158115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6F029A-D238-4B5B-919D-62D6064F0287}" type="datetime1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A2B30-8447-4D6E-B80C-DDB08A2984C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8" name="Рисунок 7" descr="32451c80e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348880"/>
            <a:ext cx="3768087" cy="3840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C 0.01198 -0.02408 0.03299 -0.05857 0.05799 -0.05857 C 0.09497 -0.05857 0.125 -0.02269 0.125 0.02268 C 0.125 0.03727 0.12205 0.05069 0.11597 0.06273 C 0.11701 0.06273 -2.77778E-7 0.24259 -2.77778E-7 0.24398 C -2.77778E-7 0.24259 -0.11701 0.06273 -0.11597 0.06273 C -0.12205 0.05069 -0.125 0.03727 -0.125 0.02268 C -0.125 -0.02269 -0.09496 -0.05857 -0.05694 -0.05857 C -0.03299 -0.05857 -0.01198 -0.02408 -2.77778E-7 2.59259E-6 Z " pathEditMode="relative" rAng="0" ptsTypes="fffffffff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/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Учись читать!</a:t>
            </a:r>
            <a:b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Учись читать!</a:t>
            </a:r>
            <a:b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Важнее нет науки!</a:t>
            </a:r>
            <a:b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Тот, кто умеет сам читать,</a:t>
            </a:r>
            <a:b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Совсем не знает скуки!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6F029A-D238-4B5B-919D-62D6064F0287}" type="datetime1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A2B30-8447-4D6E-B80C-DDB08A2984C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0" name="Рисунок 9" descr="1360826802_1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365104"/>
            <a:ext cx="2555776" cy="2492896"/>
          </a:xfrm>
          <a:prstGeom prst="rect">
            <a:avLst/>
          </a:prstGeom>
        </p:spPr>
      </p:pic>
      <p:pic>
        <p:nvPicPr>
          <p:cNvPr id="11" name="Рисунок 10" descr="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437112"/>
            <a:ext cx="2540000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31E389-A722-4C89-8B37-25435251A986}" type="datetime1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6596A-1A29-46F5-99D2-39EDCD4D52A2}" type="slidenum">
              <a:rPr lang="ru-RU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75657" y="692696"/>
          <a:ext cx="5832645" cy="5544615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166529"/>
                <a:gridCol w="1166529"/>
                <a:gridCol w="1166529"/>
                <a:gridCol w="1166529"/>
                <a:gridCol w="1166529"/>
              </a:tblGrid>
              <a:tr h="1108923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21</a:t>
                      </a:r>
                      <a:endParaRPr lang="ru-RU" sz="6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6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ru-RU" sz="6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6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18</a:t>
                      </a:r>
                      <a:endParaRPr lang="ru-RU" sz="6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08923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ru-RU" sz="6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23</a:t>
                      </a:r>
                      <a:endParaRPr lang="ru-RU" sz="6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ru-RU" sz="6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ru-RU" sz="6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ru-RU" sz="6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08923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ru-RU" sz="6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ru-RU" sz="6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6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19</a:t>
                      </a:r>
                      <a:endParaRPr lang="ru-RU" sz="6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ru-RU" sz="6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08923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ru-RU" sz="6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ru-RU" sz="6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ru-RU" sz="6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25</a:t>
                      </a:r>
                      <a:endParaRPr lang="ru-RU" sz="6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sz="6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08923"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6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ru-RU" sz="6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6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ru-RU" sz="6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22</a:t>
                      </a:r>
                      <a:endParaRPr lang="ru-RU" sz="6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3068960"/>
            <a:ext cx="1152128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Поиграем</a:t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Прочитайте  стихотворение, вставьте слова по смыслу.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Содержимое 9" descr="ba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2995440" cy="2911785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419872" y="1772816"/>
            <a:ext cx="5266928" cy="4353347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Бабочка, давай…!(дружить, летать, бегать)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Веселее  …. жить. (вместе, вдвоём, только)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Есть в саду у нас…,(каша, цветы, булки)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Полетай над ними … .(мы, ты, сам)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6F029A-D238-4B5B-919D-62D6064F0287}" type="datetime1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A2B30-8447-4D6E-B80C-DDB08A2984C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Поиграем</a:t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Прочитайте  стихотворение</a:t>
            </a:r>
            <a:r>
              <a:rPr lang="ru-RU" sz="32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32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которое у нас получилось.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Содержимое 9" descr="ba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2995440" cy="2911785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419872" y="1772816"/>
            <a:ext cx="5266928" cy="435334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Бабочка,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давай дружить! 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Веселее 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вместе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жить. </a:t>
            </a:r>
          </a:p>
          <a:p>
            <a:pPr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 в саду у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 цветы,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Полетай над ними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ты.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6F029A-D238-4B5B-919D-62D6064F0287}" type="datetime1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A2B30-8447-4D6E-B80C-DDB08A2984C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Прочитайте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скорговорки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быстро их проговорите.</a:t>
            </a:r>
            <a:endParaRPr lang="ru-RU" sz="3600" dirty="0"/>
          </a:p>
        </p:txBody>
      </p:sp>
      <p:pic>
        <p:nvPicPr>
          <p:cNvPr id="8" name="Содержимое 7" descr="69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881"/>
            <a:ext cx="3322712" cy="332271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79912" y="1700808"/>
            <a:ext cx="4906888" cy="4425355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 ежа ежата, у ужа ужата.</a:t>
            </a:r>
          </a:p>
          <a:p>
            <a:pPr>
              <a:buNone/>
            </a:pPr>
            <a:endParaRPr lang="ru-RU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buNone/>
            </a:pP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 бревну бобры бредут.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A42FB7-954F-4FAD-B28F-06430AE1C051}" type="datetime1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F0628-8D7F-4B89-AC2F-B651311B309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84175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Почему так говорят?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аукнется, так и откликнется?</a:t>
            </a:r>
          </a:p>
          <a:p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images (5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005064"/>
            <a:ext cx="2301602" cy="1503087"/>
          </a:xfrm>
          <a:prstGeom prst="rect">
            <a:avLst/>
          </a:prstGeom>
        </p:spPr>
      </p:pic>
      <p:pic>
        <p:nvPicPr>
          <p:cNvPr id="5" name="Рисунок 4" descr="profess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386328"/>
            <a:ext cx="2571428" cy="3174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0"/>
            <a:ext cx="8136904" cy="1484784"/>
          </a:xfrm>
        </p:spPr>
        <p:txBody>
          <a:bodyPr/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Эдуард Юрьевич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Шим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-  русский писатель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" name="Содержимое 9" descr="a95d0d95f8dba39b7ef293f3de866a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3384376" cy="4248472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283968" y="1484784"/>
            <a:ext cx="4402832" cy="5112568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Э. Ю. </a:t>
            </a:r>
            <a:r>
              <a:rPr lang="ru-RU" sz="1800" b="1" dirty="0" err="1" smtClean="0">
                <a:solidFill>
                  <a:srgbClr val="002060"/>
                </a:solidFill>
              </a:rPr>
              <a:t>Шим</a:t>
            </a:r>
            <a:r>
              <a:rPr lang="ru-RU" sz="1800" b="1" dirty="0" smtClean="0">
                <a:solidFill>
                  <a:srgbClr val="002060"/>
                </a:solidFill>
              </a:rPr>
              <a:t> родился 23 августа 1930 года в Ленинграде. Во время войны эвакуирован, вырос в детском доме.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 С 16 лет </a:t>
            </a:r>
            <a:r>
              <a:rPr lang="ru-RU" sz="1800" b="1" dirty="0" err="1" smtClean="0">
                <a:solidFill>
                  <a:srgbClr val="002060"/>
                </a:solidFill>
              </a:rPr>
              <a:t>Шим</a:t>
            </a:r>
            <a:r>
              <a:rPr lang="ru-RU" sz="1800" b="1" dirty="0" smtClean="0">
                <a:solidFill>
                  <a:srgbClr val="002060"/>
                </a:solidFill>
              </a:rPr>
              <a:t> работал, переменив множество занятий. «…Мастер на все руки — столяр и садовод, токарь и шофер».    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Эдуард </a:t>
            </a:r>
            <a:r>
              <a:rPr lang="ru-RU" sz="1800" b="1" dirty="0" err="1" smtClean="0">
                <a:solidFill>
                  <a:srgbClr val="002060"/>
                </a:solidFill>
              </a:rPr>
              <a:t>Шим</a:t>
            </a:r>
            <a:r>
              <a:rPr lang="ru-RU" sz="1800" b="1" dirty="0" smtClean="0">
                <a:solidFill>
                  <a:srgbClr val="002060"/>
                </a:solidFill>
              </a:rPr>
              <a:t> писал  для детей о природе. 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Многие его произведения – коротенькие диалоги между человеком и животными или животных между собой. Но в каждом его произведении животные – это фактически люди: умные и знающие, добрые и сострадающие.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Умер 13 марта 2006 года.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6F029A-D238-4B5B-919D-62D6064F0287}" type="datetime1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A2B30-8447-4D6E-B80C-DDB08A2984C9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Эдуард </a:t>
            </a:r>
            <a:r>
              <a:rPr lang="ru-RU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Шим</a:t>
            </a: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«Жук на ниточке»</a:t>
            </a:r>
            <a:endParaRPr lang="ru-RU" sz="4000" dirty="0"/>
          </a:p>
        </p:txBody>
      </p:sp>
      <p:pic>
        <p:nvPicPr>
          <p:cNvPr id="8" name="Содержимое 7" descr="10081153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4127" y="1700808"/>
            <a:ext cx="4401889" cy="432048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Словарная работа</a:t>
            </a:r>
          </a:p>
          <a:p>
            <a:r>
              <a:rPr lang="ru-RU" b="1" dirty="0" smtClean="0"/>
              <a:t>Майский жук</a:t>
            </a:r>
          </a:p>
          <a:p>
            <a:r>
              <a:rPr lang="ru-RU" b="1" dirty="0" smtClean="0"/>
              <a:t>Забава</a:t>
            </a:r>
          </a:p>
          <a:p>
            <a:r>
              <a:rPr lang="ru-RU" b="1" dirty="0" smtClean="0"/>
              <a:t>Личинка</a:t>
            </a:r>
          </a:p>
          <a:p>
            <a:r>
              <a:rPr lang="ru-RU" b="1" dirty="0" smtClean="0"/>
              <a:t>Гусеница</a:t>
            </a:r>
          </a:p>
          <a:p>
            <a:r>
              <a:rPr lang="ru-RU" b="1" dirty="0" smtClean="0"/>
              <a:t>Вредители</a:t>
            </a:r>
          </a:p>
          <a:p>
            <a:r>
              <a:rPr lang="ru-RU" b="1" dirty="0" smtClean="0"/>
              <a:t>Тряхнёшь</a:t>
            </a:r>
          </a:p>
          <a:p>
            <a:r>
              <a:rPr lang="ru-RU" b="1" dirty="0" smtClean="0"/>
              <a:t>Оцепенели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A42FB7-954F-4FAD-B28F-06430AE1C051}" type="datetime1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F0628-8D7F-4B89-AC2F-B651311B309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нач.школа 1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1.</Template>
  <TotalTime>183</TotalTime>
  <Words>465</Words>
  <Application>Microsoft Office PowerPoint</Application>
  <PresentationFormat>Экран (4:3)</PresentationFormat>
  <Paragraphs>117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нач.школа 1.</vt:lpstr>
      <vt:lpstr>Урок литературного чтения  2 класс   Э.Шим «Жук на ниточке»</vt:lpstr>
      <vt:lpstr>Учись читать! Учись читать! Важнее нет науки! Тот, кто умеет сам читать, Совсем не знает скуки!</vt:lpstr>
      <vt:lpstr>Слайд 3</vt:lpstr>
      <vt:lpstr>Поиграем Прочитайте  стихотворение, вставьте слова по смыслу.</vt:lpstr>
      <vt:lpstr>Поиграем Прочитайте  стихотворение, которое у нас получилось.</vt:lpstr>
      <vt:lpstr>Прочитайте скорговорки и быстро их проговорите.</vt:lpstr>
      <vt:lpstr>Почему так говорят?</vt:lpstr>
      <vt:lpstr> Эдуард Юрьевич Шим  -  русский писатель </vt:lpstr>
      <vt:lpstr>Эдуард Шим «Жук на ниточке»</vt:lpstr>
      <vt:lpstr>Что вы знаете о майских жуках?</vt:lpstr>
      <vt:lpstr>Слайд 11</vt:lpstr>
      <vt:lpstr>Давайте отдохнём!</vt:lpstr>
      <vt:lpstr>Правила чтения</vt:lpstr>
      <vt:lpstr>Что нового мы сегодня узнали на уроке? </vt:lpstr>
      <vt:lpstr>Спасибо за внимание! Молодцы!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  2 класс   А.Шим «Жук на ниточке»</dc:title>
  <dc:creator>Оксана</dc:creator>
  <dc:description>http://aida.ucoz.ru</dc:description>
  <cp:lastModifiedBy>Оксана</cp:lastModifiedBy>
  <cp:revision>34</cp:revision>
  <dcterms:created xsi:type="dcterms:W3CDTF">2013-11-30T17:30:14Z</dcterms:created>
  <dcterms:modified xsi:type="dcterms:W3CDTF">2013-12-01T15:16:58Z</dcterms:modified>
</cp:coreProperties>
</file>